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3"/>
  </p:notesMasterIdLst>
  <p:sldIdLst>
    <p:sldId id="259" r:id="rId3"/>
    <p:sldId id="257" r:id="rId4"/>
    <p:sldId id="261" r:id="rId5"/>
    <p:sldId id="260" r:id="rId6"/>
    <p:sldId id="265" r:id="rId7"/>
    <p:sldId id="262" r:id="rId8"/>
    <p:sldId id="263" r:id="rId9"/>
    <p:sldId id="266" r:id="rId10"/>
    <p:sldId id="264" r:id="rId11"/>
    <p:sldId id="268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778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63825A-4181-4DB5-A4D1-51207D5CA517}" type="doc">
      <dgm:prSet loTypeId="urn:microsoft.com/office/officeart/2008/layout/SquareAccentList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0E40F93D-406D-49D1-A570-06C267BD2FA7}">
      <dgm:prSet phldrT="[Testo]"/>
      <dgm:spPr/>
      <dgm:t>
        <a:bodyPr/>
        <a:lstStyle/>
        <a:p>
          <a:r>
            <a:rPr lang="it-IT" dirty="0">
              <a:solidFill>
                <a:schemeClr val="accent1">
                  <a:lumMod val="50000"/>
                </a:schemeClr>
              </a:solidFill>
            </a:rPr>
            <a:t>Cost </a:t>
          </a:r>
          <a:r>
            <a:rPr lang="it-IT" dirty="0" err="1">
              <a:solidFill>
                <a:schemeClr val="accent1">
                  <a:lumMod val="50000"/>
                </a:schemeClr>
              </a:solidFill>
            </a:rPr>
            <a:t>function</a:t>
          </a:r>
          <a:endParaRPr lang="it-IT" dirty="0">
            <a:solidFill>
              <a:schemeClr val="accent1">
                <a:lumMod val="50000"/>
              </a:schemeClr>
            </a:solidFill>
          </a:endParaRPr>
        </a:p>
      </dgm:t>
    </dgm:pt>
    <dgm:pt modelId="{765DF918-D70B-4E33-97C7-09B698FD7BDB}" type="parTrans" cxnId="{3EF7038D-C2FA-431C-9346-F3B924668965}">
      <dgm:prSet/>
      <dgm:spPr/>
      <dgm:t>
        <a:bodyPr/>
        <a:lstStyle/>
        <a:p>
          <a:endParaRPr lang="it-IT"/>
        </a:p>
      </dgm:t>
    </dgm:pt>
    <dgm:pt modelId="{9E27891F-2EA6-4D44-9EE0-DDA96B0FADEE}" type="sibTrans" cxnId="{3EF7038D-C2FA-431C-9346-F3B924668965}">
      <dgm:prSet/>
      <dgm:spPr/>
      <dgm:t>
        <a:bodyPr/>
        <a:lstStyle/>
        <a:p>
          <a:endParaRPr lang="it-IT"/>
        </a:p>
      </dgm:t>
    </dgm:pt>
    <dgm:pt modelId="{91B8FE76-4003-4697-AC54-8766755F92F2}">
      <dgm:prSet phldrT="[Testo]"/>
      <dgm:spPr/>
      <dgm:t>
        <a:bodyPr/>
        <a:lstStyle/>
        <a:p>
          <a:r>
            <a:rPr lang="it-IT" dirty="0"/>
            <a:t>Time</a:t>
          </a:r>
        </a:p>
      </dgm:t>
    </dgm:pt>
    <dgm:pt modelId="{27560021-BB93-4AEF-A67D-B84A83506B2C}" type="parTrans" cxnId="{A7692862-CE69-4373-BA4F-29A775F7E962}">
      <dgm:prSet/>
      <dgm:spPr/>
      <dgm:t>
        <a:bodyPr/>
        <a:lstStyle/>
        <a:p>
          <a:endParaRPr lang="it-IT"/>
        </a:p>
      </dgm:t>
    </dgm:pt>
    <dgm:pt modelId="{A7685C39-BDB0-4424-8C5D-5C36B4A21EFE}" type="sibTrans" cxnId="{A7692862-CE69-4373-BA4F-29A775F7E962}">
      <dgm:prSet/>
      <dgm:spPr/>
      <dgm:t>
        <a:bodyPr/>
        <a:lstStyle/>
        <a:p>
          <a:endParaRPr lang="it-IT"/>
        </a:p>
      </dgm:t>
    </dgm:pt>
    <dgm:pt modelId="{CD216B89-7774-4DA0-94E9-E632113176D5}">
      <dgm:prSet phldrT="[Testo]"/>
      <dgm:spPr/>
      <dgm:t>
        <a:bodyPr/>
        <a:lstStyle/>
        <a:p>
          <a:r>
            <a:rPr lang="it-IT" dirty="0" err="1"/>
            <a:t>Counturing</a:t>
          </a:r>
          <a:r>
            <a:rPr lang="it-IT" dirty="0"/>
            <a:t> </a:t>
          </a:r>
          <a:r>
            <a:rPr lang="it-IT" dirty="0" err="1"/>
            <a:t>error</a:t>
          </a:r>
          <a:endParaRPr lang="it-IT" dirty="0"/>
        </a:p>
      </dgm:t>
    </dgm:pt>
    <dgm:pt modelId="{C24C0DE0-7EBD-4867-8BE9-300F5C6B2470}" type="parTrans" cxnId="{EDF05B56-6752-453B-AAD4-89512910C895}">
      <dgm:prSet/>
      <dgm:spPr/>
      <dgm:t>
        <a:bodyPr/>
        <a:lstStyle/>
        <a:p>
          <a:endParaRPr lang="it-IT"/>
        </a:p>
      </dgm:t>
    </dgm:pt>
    <dgm:pt modelId="{7B802442-A953-460A-A622-19AED582037B}" type="sibTrans" cxnId="{EDF05B56-6752-453B-AAD4-89512910C895}">
      <dgm:prSet/>
      <dgm:spPr/>
      <dgm:t>
        <a:bodyPr/>
        <a:lstStyle/>
        <a:p>
          <a:endParaRPr lang="it-IT"/>
        </a:p>
      </dgm:t>
    </dgm:pt>
    <dgm:pt modelId="{3CA7ED51-E36D-4EAD-91C0-5582A91FC762}">
      <dgm:prSet phldrT="[Testo]"/>
      <dgm:spPr/>
      <dgm:t>
        <a:bodyPr/>
        <a:lstStyle/>
        <a:p>
          <a:r>
            <a:rPr lang="it-IT" dirty="0"/>
            <a:t>Energy </a:t>
          </a:r>
          <a:r>
            <a:rPr lang="it-IT" dirty="0" err="1"/>
            <a:t>consumption</a:t>
          </a:r>
          <a:endParaRPr lang="it-IT" dirty="0"/>
        </a:p>
      </dgm:t>
    </dgm:pt>
    <dgm:pt modelId="{AABF8C0E-CA17-430F-97C9-86C19828A866}" type="parTrans" cxnId="{2F27B147-D89A-4E13-B7FC-13D979B86300}">
      <dgm:prSet/>
      <dgm:spPr/>
      <dgm:t>
        <a:bodyPr/>
        <a:lstStyle/>
        <a:p>
          <a:endParaRPr lang="it-IT"/>
        </a:p>
      </dgm:t>
    </dgm:pt>
    <dgm:pt modelId="{EFAEA1AA-83CF-44DF-A714-6B1C348ADF1A}" type="sibTrans" cxnId="{2F27B147-D89A-4E13-B7FC-13D979B86300}">
      <dgm:prSet/>
      <dgm:spPr/>
      <dgm:t>
        <a:bodyPr/>
        <a:lstStyle/>
        <a:p>
          <a:endParaRPr lang="it-IT"/>
        </a:p>
      </dgm:t>
    </dgm:pt>
    <dgm:pt modelId="{36D3ADBC-43BF-450D-B53F-9725A3D98CF8}">
      <dgm:prSet phldrT="[Testo]"/>
      <dgm:spPr/>
      <dgm:t>
        <a:bodyPr/>
        <a:lstStyle/>
        <a:p>
          <a:r>
            <a:rPr lang="it-IT" dirty="0"/>
            <a:t>Torque </a:t>
          </a:r>
          <a:r>
            <a:rPr lang="it-IT" dirty="0" err="1"/>
            <a:t>Right</a:t>
          </a:r>
          <a:r>
            <a:rPr lang="it-IT" dirty="0"/>
            <a:t> Wheel</a:t>
          </a:r>
        </a:p>
      </dgm:t>
    </dgm:pt>
    <dgm:pt modelId="{74068E46-2A3C-4FD0-90C9-24C55AE48268}" type="parTrans" cxnId="{A28BB38B-4EDB-4ED3-AC37-113274BF117E}">
      <dgm:prSet/>
      <dgm:spPr/>
      <dgm:t>
        <a:bodyPr/>
        <a:lstStyle/>
        <a:p>
          <a:endParaRPr lang="it-IT"/>
        </a:p>
      </dgm:t>
    </dgm:pt>
    <dgm:pt modelId="{0B7FA94B-9B12-4F7C-A432-3493FAA0EE53}" type="sibTrans" cxnId="{A28BB38B-4EDB-4ED3-AC37-113274BF117E}">
      <dgm:prSet/>
      <dgm:spPr/>
      <dgm:t>
        <a:bodyPr/>
        <a:lstStyle/>
        <a:p>
          <a:endParaRPr lang="it-IT"/>
        </a:p>
      </dgm:t>
    </dgm:pt>
    <dgm:pt modelId="{86B7D22F-A63C-4A8A-A10B-B0C6D592A42D}">
      <dgm:prSet phldrT="[Testo]"/>
      <dgm:spPr/>
      <dgm:t>
        <a:bodyPr/>
        <a:lstStyle/>
        <a:p>
          <a:r>
            <a:rPr lang="it-IT" dirty="0"/>
            <a:t>Torque Left Wheel</a:t>
          </a:r>
        </a:p>
      </dgm:t>
    </dgm:pt>
    <dgm:pt modelId="{278DD5C8-6945-4A0D-BF20-67C2DD9CB634}" type="parTrans" cxnId="{7760AA1E-3CE1-43D6-8E6E-85969D17CD51}">
      <dgm:prSet/>
      <dgm:spPr/>
      <dgm:t>
        <a:bodyPr/>
        <a:lstStyle/>
        <a:p>
          <a:endParaRPr lang="it-IT"/>
        </a:p>
      </dgm:t>
    </dgm:pt>
    <dgm:pt modelId="{846DCF88-EB70-4D47-B06D-36BAE2C446EC}" type="sibTrans" cxnId="{7760AA1E-3CE1-43D6-8E6E-85969D17CD51}">
      <dgm:prSet/>
      <dgm:spPr/>
      <dgm:t>
        <a:bodyPr/>
        <a:lstStyle/>
        <a:p>
          <a:endParaRPr lang="it-IT"/>
        </a:p>
      </dgm:t>
    </dgm:pt>
    <dgm:pt modelId="{349BE56F-EC85-4DB3-A552-A0E6DB630E28}">
      <dgm:prSet phldrT="[Testo]"/>
      <dgm:spPr/>
      <dgm:t>
        <a:bodyPr/>
        <a:lstStyle/>
        <a:p>
          <a:r>
            <a:rPr lang="it-IT" dirty="0">
              <a:solidFill>
                <a:schemeClr val="accent1">
                  <a:lumMod val="60000"/>
                  <a:lumOff val="40000"/>
                </a:schemeClr>
              </a:solidFill>
            </a:rPr>
            <a:t>States</a:t>
          </a:r>
        </a:p>
      </dgm:t>
    </dgm:pt>
    <dgm:pt modelId="{49D1A440-5E5A-44ED-8788-350FEBF8EE28}" type="parTrans" cxnId="{38918B4E-1C8E-4207-BE15-D36B404BB23B}">
      <dgm:prSet/>
      <dgm:spPr/>
      <dgm:t>
        <a:bodyPr/>
        <a:lstStyle/>
        <a:p>
          <a:endParaRPr lang="it-IT"/>
        </a:p>
      </dgm:t>
    </dgm:pt>
    <dgm:pt modelId="{48E99E36-74D1-476C-9A18-0ECBBB5B8C3A}" type="sibTrans" cxnId="{38918B4E-1C8E-4207-BE15-D36B404BB23B}">
      <dgm:prSet/>
      <dgm:spPr/>
      <dgm:t>
        <a:bodyPr/>
        <a:lstStyle/>
        <a:p>
          <a:endParaRPr lang="it-IT"/>
        </a:p>
      </dgm:t>
    </dgm:pt>
    <dgm:pt modelId="{FF239ABC-202D-4672-9D72-4F1946F56297}">
      <dgm:prSet phldrT="[Testo]"/>
      <dgm:spPr/>
      <dgm:t>
        <a:bodyPr/>
        <a:lstStyle/>
        <a:p>
          <a:r>
            <a:rPr lang="it-IT" dirty="0"/>
            <a:t>Position</a:t>
          </a:r>
        </a:p>
      </dgm:t>
    </dgm:pt>
    <dgm:pt modelId="{139D3641-0CFA-4F91-985C-D4034D3B32F5}" type="parTrans" cxnId="{41F18074-D3BA-491D-9559-A8295310C3AA}">
      <dgm:prSet/>
      <dgm:spPr/>
      <dgm:t>
        <a:bodyPr/>
        <a:lstStyle/>
        <a:p>
          <a:endParaRPr lang="it-IT"/>
        </a:p>
      </dgm:t>
    </dgm:pt>
    <dgm:pt modelId="{B6D20FCE-22E2-4918-93B0-9CB21FDB035D}" type="sibTrans" cxnId="{41F18074-D3BA-491D-9559-A8295310C3AA}">
      <dgm:prSet/>
      <dgm:spPr/>
      <dgm:t>
        <a:bodyPr/>
        <a:lstStyle/>
        <a:p>
          <a:endParaRPr lang="it-IT"/>
        </a:p>
      </dgm:t>
    </dgm:pt>
    <dgm:pt modelId="{48DB3E6A-C2C3-4B5C-A6D7-D9BFC7CDBCCF}">
      <dgm:prSet phldrT="[Testo]"/>
      <dgm:spPr/>
      <dgm:t>
        <a:bodyPr/>
        <a:lstStyle/>
        <a:p>
          <a:r>
            <a:rPr lang="it-IT" dirty="0" err="1"/>
            <a:t>Yaw</a:t>
          </a:r>
          <a:endParaRPr lang="it-IT" dirty="0"/>
        </a:p>
      </dgm:t>
    </dgm:pt>
    <dgm:pt modelId="{0B51FF55-F923-4777-9F44-9EBC2F8E4D37}" type="parTrans" cxnId="{B5C3A73E-289A-40A3-AE23-0CE2846E138F}">
      <dgm:prSet/>
      <dgm:spPr/>
      <dgm:t>
        <a:bodyPr/>
        <a:lstStyle/>
        <a:p>
          <a:endParaRPr lang="it-IT"/>
        </a:p>
      </dgm:t>
    </dgm:pt>
    <dgm:pt modelId="{55B4AA85-FEE7-4FEC-BA7C-DCBF64B4C080}" type="sibTrans" cxnId="{B5C3A73E-289A-40A3-AE23-0CE2846E138F}">
      <dgm:prSet/>
      <dgm:spPr/>
      <dgm:t>
        <a:bodyPr/>
        <a:lstStyle/>
        <a:p>
          <a:endParaRPr lang="it-IT"/>
        </a:p>
      </dgm:t>
    </dgm:pt>
    <dgm:pt modelId="{5D32403C-F79F-4FD9-9271-D2A004E6057C}">
      <dgm:prSet phldrT="[Testo]"/>
      <dgm:spPr/>
      <dgm:t>
        <a:bodyPr/>
        <a:lstStyle/>
        <a:p>
          <a:r>
            <a:rPr lang="it-IT" dirty="0" err="1"/>
            <a:t>Angular</a:t>
          </a:r>
          <a:r>
            <a:rPr lang="it-IT" dirty="0"/>
            <a:t> </a:t>
          </a:r>
          <a:r>
            <a:rPr lang="it-IT" dirty="0" err="1"/>
            <a:t>Rotation</a:t>
          </a:r>
          <a:r>
            <a:rPr lang="it-IT" dirty="0"/>
            <a:t> of </a:t>
          </a:r>
          <a:r>
            <a:rPr lang="it-IT" dirty="0" err="1"/>
            <a:t>wheels</a:t>
          </a:r>
          <a:endParaRPr lang="it-IT" dirty="0"/>
        </a:p>
      </dgm:t>
    </dgm:pt>
    <dgm:pt modelId="{34DD3CCA-0462-4CF8-9EDE-CF0EEAFE4A0B}" type="parTrans" cxnId="{4D346B51-6217-45EE-B467-4BCB90EFCA2C}">
      <dgm:prSet/>
      <dgm:spPr/>
      <dgm:t>
        <a:bodyPr/>
        <a:lstStyle/>
        <a:p>
          <a:endParaRPr lang="it-IT"/>
        </a:p>
      </dgm:t>
    </dgm:pt>
    <dgm:pt modelId="{3C93794A-137E-490A-9D99-39203249B094}" type="sibTrans" cxnId="{4D346B51-6217-45EE-B467-4BCB90EFCA2C}">
      <dgm:prSet/>
      <dgm:spPr/>
      <dgm:t>
        <a:bodyPr/>
        <a:lstStyle/>
        <a:p>
          <a:endParaRPr lang="it-IT"/>
        </a:p>
      </dgm:t>
    </dgm:pt>
    <dgm:pt modelId="{D04DACA3-5FC8-498D-8467-61F7D3D38692}">
      <dgm:prSet phldrT="[Testo]"/>
      <dgm:spPr/>
      <dgm:t>
        <a:bodyPr/>
        <a:lstStyle/>
        <a:p>
          <a:r>
            <a:rPr lang="it-IT" dirty="0">
              <a:solidFill>
                <a:schemeClr val="accent1">
                  <a:lumMod val="75000"/>
                </a:schemeClr>
              </a:solidFill>
            </a:rPr>
            <a:t>Input</a:t>
          </a:r>
        </a:p>
      </dgm:t>
    </dgm:pt>
    <dgm:pt modelId="{C5851956-3CC4-40DC-92A1-D2E6FD7BF5E2}" type="sibTrans" cxnId="{1ED36ABA-3641-44C9-939A-1CC600AA4071}">
      <dgm:prSet/>
      <dgm:spPr/>
      <dgm:t>
        <a:bodyPr/>
        <a:lstStyle/>
        <a:p>
          <a:endParaRPr lang="it-IT"/>
        </a:p>
      </dgm:t>
    </dgm:pt>
    <dgm:pt modelId="{C7649C7E-21D1-4FCD-B15E-44F6D4BB6A7A}" type="parTrans" cxnId="{1ED36ABA-3641-44C9-939A-1CC600AA4071}">
      <dgm:prSet/>
      <dgm:spPr/>
      <dgm:t>
        <a:bodyPr/>
        <a:lstStyle/>
        <a:p>
          <a:endParaRPr lang="it-IT"/>
        </a:p>
      </dgm:t>
    </dgm:pt>
    <dgm:pt modelId="{2F05418F-E21D-4CB4-91E3-84AE6DD0FDC2}">
      <dgm:prSet phldrT="[Testo]"/>
      <dgm:spPr/>
      <dgm:t>
        <a:bodyPr/>
        <a:lstStyle/>
        <a:p>
          <a:r>
            <a:rPr lang="it-IT" dirty="0" err="1"/>
            <a:t>Angular</a:t>
          </a:r>
          <a:r>
            <a:rPr lang="it-IT" dirty="0"/>
            <a:t> Speed of </a:t>
          </a:r>
          <a:r>
            <a:rPr lang="it-IT" dirty="0" err="1"/>
            <a:t>wheels</a:t>
          </a:r>
          <a:endParaRPr lang="it-IT" dirty="0"/>
        </a:p>
      </dgm:t>
    </dgm:pt>
    <dgm:pt modelId="{4AEC35E8-90C7-422F-A854-DC64E1BE7FC4}" type="parTrans" cxnId="{D447E32C-F83A-4E01-8104-639EA34FE5EB}">
      <dgm:prSet/>
      <dgm:spPr/>
      <dgm:t>
        <a:bodyPr/>
        <a:lstStyle/>
        <a:p>
          <a:endParaRPr lang="it-IT"/>
        </a:p>
      </dgm:t>
    </dgm:pt>
    <dgm:pt modelId="{C3B7F168-7B30-45E1-9F04-BAD40CA525FE}" type="sibTrans" cxnId="{D447E32C-F83A-4E01-8104-639EA34FE5EB}">
      <dgm:prSet/>
      <dgm:spPr/>
      <dgm:t>
        <a:bodyPr/>
        <a:lstStyle/>
        <a:p>
          <a:endParaRPr lang="it-IT"/>
        </a:p>
      </dgm:t>
    </dgm:pt>
    <dgm:pt modelId="{CC4ACA08-EEC9-4422-8FB1-320583FE3C97}" type="pres">
      <dgm:prSet presAssocID="{7863825A-4181-4DB5-A4D1-51207D5CA517}" presName="layout" presStyleCnt="0">
        <dgm:presLayoutVars>
          <dgm:chMax/>
          <dgm:chPref/>
          <dgm:dir/>
          <dgm:resizeHandles/>
        </dgm:presLayoutVars>
      </dgm:prSet>
      <dgm:spPr/>
      <dgm:t>
        <a:bodyPr/>
        <a:lstStyle/>
        <a:p>
          <a:endParaRPr lang="it-IT"/>
        </a:p>
      </dgm:t>
    </dgm:pt>
    <dgm:pt modelId="{ABC7B890-7A5D-492C-BC7C-20C2CE03FB6E}" type="pres">
      <dgm:prSet presAssocID="{0E40F93D-406D-49D1-A570-06C267BD2FA7}" presName="root" presStyleCnt="0">
        <dgm:presLayoutVars>
          <dgm:chMax/>
          <dgm:chPref/>
        </dgm:presLayoutVars>
      </dgm:prSet>
      <dgm:spPr/>
    </dgm:pt>
    <dgm:pt modelId="{A7A9CC4A-5B02-4E9F-BBD3-E94D3DDFB600}" type="pres">
      <dgm:prSet presAssocID="{0E40F93D-406D-49D1-A570-06C267BD2FA7}" presName="rootComposite" presStyleCnt="0">
        <dgm:presLayoutVars/>
      </dgm:prSet>
      <dgm:spPr/>
    </dgm:pt>
    <dgm:pt modelId="{7A65E5A2-E542-44ED-A2F2-A31FBD3C0156}" type="pres">
      <dgm:prSet presAssocID="{0E40F93D-406D-49D1-A570-06C267BD2FA7}" presName="ParentAccent" presStyleLbl="alignNode1" presStyleIdx="0" presStyleCnt="3"/>
      <dgm:spPr>
        <a:solidFill>
          <a:schemeClr val="accent1">
            <a:lumMod val="50000"/>
          </a:schemeClr>
        </a:solidFill>
      </dgm:spPr>
    </dgm:pt>
    <dgm:pt modelId="{00417A75-60B7-4583-8EBA-BD082F1B6FBB}" type="pres">
      <dgm:prSet presAssocID="{0E40F93D-406D-49D1-A570-06C267BD2FA7}" presName="ParentSmallAccent" presStyleLbl="fgAcc1" presStyleIdx="0" presStyleCnt="3"/>
      <dgm:spPr/>
    </dgm:pt>
    <dgm:pt modelId="{534D946E-9DB2-4948-87BF-E6604E8AF322}" type="pres">
      <dgm:prSet presAssocID="{0E40F93D-406D-49D1-A570-06C267BD2FA7}" presName="Parent" presStyleLbl="revTx" presStyleIdx="0" presStyleCnt="12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043F1A11-0E2E-4C47-B6CA-69463261286C}" type="pres">
      <dgm:prSet presAssocID="{0E40F93D-406D-49D1-A570-06C267BD2FA7}" presName="childShape" presStyleCnt="0">
        <dgm:presLayoutVars>
          <dgm:chMax val="0"/>
          <dgm:chPref val="0"/>
        </dgm:presLayoutVars>
      </dgm:prSet>
      <dgm:spPr/>
    </dgm:pt>
    <dgm:pt modelId="{8EFB851D-B605-48DB-A32A-541587CD1053}" type="pres">
      <dgm:prSet presAssocID="{91B8FE76-4003-4697-AC54-8766755F92F2}" presName="childComposite" presStyleCnt="0">
        <dgm:presLayoutVars>
          <dgm:chMax val="0"/>
          <dgm:chPref val="0"/>
        </dgm:presLayoutVars>
      </dgm:prSet>
      <dgm:spPr/>
    </dgm:pt>
    <dgm:pt modelId="{F19CC493-6A06-4937-8A35-22A301F35439}" type="pres">
      <dgm:prSet presAssocID="{91B8FE76-4003-4697-AC54-8766755F92F2}" presName="ChildAccent" presStyleLbl="solidFgAcc1" presStyleIdx="0" presStyleCnt="9"/>
      <dgm:spPr/>
    </dgm:pt>
    <dgm:pt modelId="{5B9CDF95-27E5-4959-B2EE-58853D55A8AC}" type="pres">
      <dgm:prSet presAssocID="{91B8FE76-4003-4697-AC54-8766755F92F2}" presName="Child" presStyleLbl="revTx" presStyleIdx="1" presStyleCnt="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9CEE6656-4633-485A-A3FD-10DC84C9AAC3}" type="pres">
      <dgm:prSet presAssocID="{CD216B89-7774-4DA0-94E9-E632113176D5}" presName="childComposite" presStyleCnt="0">
        <dgm:presLayoutVars>
          <dgm:chMax val="0"/>
          <dgm:chPref val="0"/>
        </dgm:presLayoutVars>
      </dgm:prSet>
      <dgm:spPr/>
    </dgm:pt>
    <dgm:pt modelId="{65F26B1B-9DC2-493C-8F08-2F02F505939E}" type="pres">
      <dgm:prSet presAssocID="{CD216B89-7774-4DA0-94E9-E632113176D5}" presName="ChildAccent" presStyleLbl="solidFgAcc1" presStyleIdx="1" presStyleCnt="9"/>
      <dgm:spPr/>
    </dgm:pt>
    <dgm:pt modelId="{EA379A4D-2796-4BDB-86FE-CC4EC73EECDC}" type="pres">
      <dgm:prSet presAssocID="{CD216B89-7774-4DA0-94E9-E632113176D5}" presName="Child" presStyleLbl="revTx" presStyleIdx="2" presStyleCnt="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91E54622-1120-4345-936C-E96914CBC323}" type="pres">
      <dgm:prSet presAssocID="{3CA7ED51-E36D-4EAD-91C0-5582A91FC762}" presName="childComposite" presStyleCnt="0">
        <dgm:presLayoutVars>
          <dgm:chMax val="0"/>
          <dgm:chPref val="0"/>
        </dgm:presLayoutVars>
      </dgm:prSet>
      <dgm:spPr/>
    </dgm:pt>
    <dgm:pt modelId="{C730A7C2-3696-4EEA-9FE5-D1DB4110F8BB}" type="pres">
      <dgm:prSet presAssocID="{3CA7ED51-E36D-4EAD-91C0-5582A91FC762}" presName="ChildAccent" presStyleLbl="solidFgAcc1" presStyleIdx="2" presStyleCnt="9"/>
      <dgm:spPr/>
    </dgm:pt>
    <dgm:pt modelId="{4A59DBF3-CE3C-40A3-AEAC-DA27350ADEC5}" type="pres">
      <dgm:prSet presAssocID="{3CA7ED51-E36D-4EAD-91C0-5582A91FC762}" presName="Child" presStyleLbl="revTx" presStyleIdx="3" presStyleCnt="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BEB2EE07-16CD-4459-B16D-D154B9AA785E}" type="pres">
      <dgm:prSet presAssocID="{D04DACA3-5FC8-498D-8467-61F7D3D38692}" presName="root" presStyleCnt="0">
        <dgm:presLayoutVars>
          <dgm:chMax/>
          <dgm:chPref/>
        </dgm:presLayoutVars>
      </dgm:prSet>
      <dgm:spPr/>
    </dgm:pt>
    <dgm:pt modelId="{4A6A5A73-2A16-45B1-8598-8C09A01A9CAA}" type="pres">
      <dgm:prSet presAssocID="{D04DACA3-5FC8-498D-8467-61F7D3D38692}" presName="rootComposite" presStyleCnt="0">
        <dgm:presLayoutVars/>
      </dgm:prSet>
      <dgm:spPr/>
    </dgm:pt>
    <dgm:pt modelId="{7B32E63C-E9DC-4400-AE59-1DC83CB7F4CA}" type="pres">
      <dgm:prSet presAssocID="{D04DACA3-5FC8-498D-8467-61F7D3D38692}" presName="ParentAccent" presStyleLbl="alignNode1" presStyleIdx="1" presStyleCnt="3"/>
      <dgm:spPr>
        <a:solidFill>
          <a:schemeClr val="accent1">
            <a:lumMod val="75000"/>
          </a:schemeClr>
        </a:solidFill>
      </dgm:spPr>
    </dgm:pt>
    <dgm:pt modelId="{D1D8BA04-B362-431E-BA82-CB5D8F3E15D4}" type="pres">
      <dgm:prSet presAssocID="{D04DACA3-5FC8-498D-8467-61F7D3D38692}" presName="ParentSmallAccent" presStyleLbl="fgAcc1" presStyleIdx="1" presStyleCnt="3"/>
      <dgm:spPr/>
    </dgm:pt>
    <dgm:pt modelId="{C60754D0-5C34-4AA3-B287-D94ABE7E4AD1}" type="pres">
      <dgm:prSet presAssocID="{D04DACA3-5FC8-498D-8467-61F7D3D38692}" presName="Parent" presStyleLbl="revTx" presStyleIdx="4" presStyleCnt="12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41432F68-1D69-46A8-BE45-13DC59707FB0}" type="pres">
      <dgm:prSet presAssocID="{D04DACA3-5FC8-498D-8467-61F7D3D38692}" presName="childShape" presStyleCnt="0">
        <dgm:presLayoutVars>
          <dgm:chMax val="0"/>
          <dgm:chPref val="0"/>
        </dgm:presLayoutVars>
      </dgm:prSet>
      <dgm:spPr/>
    </dgm:pt>
    <dgm:pt modelId="{BA6319C8-8A31-488A-ADAA-4E594787375C}" type="pres">
      <dgm:prSet presAssocID="{36D3ADBC-43BF-450D-B53F-9725A3D98CF8}" presName="childComposite" presStyleCnt="0">
        <dgm:presLayoutVars>
          <dgm:chMax val="0"/>
          <dgm:chPref val="0"/>
        </dgm:presLayoutVars>
      </dgm:prSet>
      <dgm:spPr/>
    </dgm:pt>
    <dgm:pt modelId="{A648BF78-C8C6-4C64-AB1E-3D678B7ED3C6}" type="pres">
      <dgm:prSet presAssocID="{36D3ADBC-43BF-450D-B53F-9725A3D98CF8}" presName="ChildAccent" presStyleLbl="solidFgAcc1" presStyleIdx="3" presStyleCnt="9"/>
      <dgm:spPr/>
    </dgm:pt>
    <dgm:pt modelId="{69A54903-91EE-45E5-9EF4-0A945217C3D9}" type="pres">
      <dgm:prSet presAssocID="{36D3ADBC-43BF-450D-B53F-9725A3D98CF8}" presName="Child" presStyleLbl="revTx" presStyleIdx="5" presStyleCnt="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03414FF4-B052-49DF-9630-FEA6659957AF}" type="pres">
      <dgm:prSet presAssocID="{86B7D22F-A63C-4A8A-A10B-B0C6D592A42D}" presName="childComposite" presStyleCnt="0">
        <dgm:presLayoutVars>
          <dgm:chMax val="0"/>
          <dgm:chPref val="0"/>
        </dgm:presLayoutVars>
      </dgm:prSet>
      <dgm:spPr/>
    </dgm:pt>
    <dgm:pt modelId="{CB4FB43B-AC38-4DDB-9BF1-4DB645AFF49D}" type="pres">
      <dgm:prSet presAssocID="{86B7D22F-A63C-4A8A-A10B-B0C6D592A42D}" presName="ChildAccent" presStyleLbl="solidFgAcc1" presStyleIdx="4" presStyleCnt="9"/>
      <dgm:spPr/>
    </dgm:pt>
    <dgm:pt modelId="{D923A14D-3104-4A68-A89B-A7CB3D15C087}" type="pres">
      <dgm:prSet presAssocID="{86B7D22F-A63C-4A8A-A10B-B0C6D592A42D}" presName="Child" presStyleLbl="revTx" presStyleIdx="6" presStyleCnt="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3BE83247-B0D6-47E7-A148-D48326906C78}" type="pres">
      <dgm:prSet presAssocID="{349BE56F-EC85-4DB3-A552-A0E6DB630E28}" presName="root" presStyleCnt="0">
        <dgm:presLayoutVars>
          <dgm:chMax/>
          <dgm:chPref/>
        </dgm:presLayoutVars>
      </dgm:prSet>
      <dgm:spPr/>
    </dgm:pt>
    <dgm:pt modelId="{2EABD05E-2CFB-4960-880E-82F187F8515D}" type="pres">
      <dgm:prSet presAssocID="{349BE56F-EC85-4DB3-A552-A0E6DB630E28}" presName="rootComposite" presStyleCnt="0">
        <dgm:presLayoutVars/>
      </dgm:prSet>
      <dgm:spPr/>
    </dgm:pt>
    <dgm:pt modelId="{5F76343C-F865-45FE-B835-57179A610D5A}" type="pres">
      <dgm:prSet presAssocID="{349BE56F-EC85-4DB3-A552-A0E6DB630E28}" presName="ParentAccent" presStyleLbl="alignNode1" presStyleIdx="2" presStyleCnt="3"/>
      <dgm:spPr>
        <a:ln>
          <a:solidFill>
            <a:schemeClr val="accent1">
              <a:lumMod val="60000"/>
              <a:lumOff val="40000"/>
            </a:schemeClr>
          </a:solidFill>
        </a:ln>
      </dgm:spPr>
    </dgm:pt>
    <dgm:pt modelId="{63D90148-00E2-4A13-A40C-908EA1ED1CE7}" type="pres">
      <dgm:prSet presAssocID="{349BE56F-EC85-4DB3-A552-A0E6DB630E28}" presName="ParentSmallAccent" presStyleLbl="fgAcc1" presStyleIdx="2" presStyleCnt="3"/>
      <dgm:spPr/>
    </dgm:pt>
    <dgm:pt modelId="{04A5CFA6-DD20-46B5-BCE2-71F1DEA82C80}" type="pres">
      <dgm:prSet presAssocID="{349BE56F-EC85-4DB3-A552-A0E6DB630E28}" presName="Parent" presStyleLbl="revTx" presStyleIdx="7" presStyleCnt="12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7451D2EB-A46A-451D-80BD-B3DE66E68A00}" type="pres">
      <dgm:prSet presAssocID="{349BE56F-EC85-4DB3-A552-A0E6DB630E28}" presName="childShape" presStyleCnt="0">
        <dgm:presLayoutVars>
          <dgm:chMax val="0"/>
          <dgm:chPref val="0"/>
        </dgm:presLayoutVars>
      </dgm:prSet>
      <dgm:spPr/>
    </dgm:pt>
    <dgm:pt modelId="{48864FE6-D707-45D5-A205-0DC5313A1C7B}" type="pres">
      <dgm:prSet presAssocID="{FF239ABC-202D-4672-9D72-4F1946F56297}" presName="childComposite" presStyleCnt="0">
        <dgm:presLayoutVars>
          <dgm:chMax val="0"/>
          <dgm:chPref val="0"/>
        </dgm:presLayoutVars>
      </dgm:prSet>
      <dgm:spPr/>
    </dgm:pt>
    <dgm:pt modelId="{894E8042-A33D-4460-870A-15A24D44B248}" type="pres">
      <dgm:prSet presAssocID="{FF239ABC-202D-4672-9D72-4F1946F56297}" presName="ChildAccent" presStyleLbl="solidFgAcc1" presStyleIdx="5" presStyleCnt="9"/>
      <dgm:spPr/>
    </dgm:pt>
    <dgm:pt modelId="{D9478285-9023-4506-AB03-2523096CCFD9}" type="pres">
      <dgm:prSet presAssocID="{FF239ABC-202D-4672-9D72-4F1946F56297}" presName="Child" presStyleLbl="revTx" presStyleIdx="8" presStyleCnt="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D7E7DD7D-7184-4819-998D-1F5131847A90}" type="pres">
      <dgm:prSet presAssocID="{48DB3E6A-C2C3-4B5C-A6D7-D9BFC7CDBCCF}" presName="childComposite" presStyleCnt="0">
        <dgm:presLayoutVars>
          <dgm:chMax val="0"/>
          <dgm:chPref val="0"/>
        </dgm:presLayoutVars>
      </dgm:prSet>
      <dgm:spPr/>
    </dgm:pt>
    <dgm:pt modelId="{1B1218ED-9442-4515-B169-21A89057A428}" type="pres">
      <dgm:prSet presAssocID="{48DB3E6A-C2C3-4B5C-A6D7-D9BFC7CDBCCF}" presName="ChildAccent" presStyleLbl="solidFgAcc1" presStyleIdx="6" presStyleCnt="9"/>
      <dgm:spPr/>
    </dgm:pt>
    <dgm:pt modelId="{61E8CEF9-DBA9-44F7-95BA-88EEEC525B2A}" type="pres">
      <dgm:prSet presAssocID="{48DB3E6A-C2C3-4B5C-A6D7-D9BFC7CDBCCF}" presName="Child" presStyleLbl="revTx" presStyleIdx="9" presStyleCnt="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9B094068-EF2F-42CF-9A3D-8156C8B51D56}" type="pres">
      <dgm:prSet presAssocID="{5D32403C-F79F-4FD9-9271-D2A004E6057C}" presName="childComposite" presStyleCnt="0">
        <dgm:presLayoutVars>
          <dgm:chMax val="0"/>
          <dgm:chPref val="0"/>
        </dgm:presLayoutVars>
      </dgm:prSet>
      <dgm:spPr/>
    </dgm:pt>
    <dgm:pt modelId="{19A1CDB3-4457-4284-B2F1-5B3205147B2B}" type="pres">
      <dgm:prSet presAssocID="{5D32403C-F79F-4FD9-9271-D2A004E6057C}" presName="ChildAccent" presStyleLbl="solidFgAcc1" presStyleIdx="7" presStyleCnt="9"/>
      <dgm:spPr/>
    </dgm:pt>
    <dgm:pt modelId="{AFE7C155-896D-40AF-9CEA-C6A01CB031AA}" type="pres">
      <dgm:prSet presAssocID="{5D32403C-F79F-4FD9-9271-D2A004E6057C}" presName="Child" presStyleLbl="revTx" presStyleIdx="10" presStyleCnt="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82E61315-39E1-4434-A051-B7A3ACAB0888}" type="pres">
      <dgm:prSet presAssocID="{2F05418F-E21D-4CB4-91E3-84AE6DD0FDC2}" presName="childComposite" presStyleCnt="0">
        <dgm:presLayoutVars>
          <dgm:chMax val="0"/>
          <dgm:chPref val="0"/>
        </dgm:presLayoutVars>
      </dgm:prSet>
      <dgm:spPr/>
    </dgm:pt>
    <dgm:pt modelId="{F33451D0-D5B9-46B2-BA29-7093F7377C2F}" type="pres">
      <dgm:prSet presAssocID="{2F05418F-E21D-4CB4-91E3-84AE6DD0FDC2}" presName="ChildAccent" presStyleLbl="solidFgAcc1" presStyleIdx="8" presStyleCnt="9"/>
      <dgm:spPr/>
    </dgm:pt>
    <dgm:pt modelId="{5B05FC81-00B1-496A-85C1-6198430EB5FF}" type="pres">
      <dgm:prSet presAssocID="{2F05418F-E21D-4CB4-91E3-84AE6DD0FDC2}" presName="Child" presStyleLbl="revTx" presStyleIdx="11" presStyleCnt="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2E709800-8175-41C4-B5AF-E4824BAEE5B1}" type="presOf" srcId="{86B7D22F-A63C-4A8A-A10B-B0C6D592A42D}" destId="{D923A14D-3104-4A68-A89B-A7CB3D15C087}" srcOrd="0" destOrd="0" presId="urn:microsoft.com/office/officeart/2008/layout/SquareAccentList"/>
    <dgm:cxn modelId="{66862BDE-FF14-4FB3-A271-C160BD9EF9EF}" type="presOf" srcId="{5D32403C-F79F-4FD9-9271-D2A004E6057C}" destId="{AFE7C155-896D-40AF-9CEA-C6A01CB031AA}" srcOrd="0" destOrd="0" presId="urn:microsoft.com/office/officeart/2008/layout/SquareAccentList"/>
    <dgm:cxn modelId="{3EF7038D-C2FA-431C-9346-F3B924668965}" srcId="{7863825A-4181-4DB5-A4D1-51207D5CA517}" destId="{0E40F93D-406D-49D1-A570-06C267BD2FA7}" srcOrd="0" destOrd="0" parTransId="{765DF918-D70B-4E33-97C7-09B698FD7BDB}" sibTransId="{9E27891F-2EA6-4D44-9EE0-DDA96B0FADEE}"/>
    <dgm:cxn modelId="{EAF3D4A4-9D83-4F85-9E7D-4CE5837BB66A}" type="presOf" srcId="{91B8FE76-4003-4697-AC54-8766755F92F2}" destId="{5B9CDF95-27E5-4959-B2EE-58853D55A8AC}" srcOrd="0" destOrd="0" presId="urn:microsoft.com/office/officeart/2008/layout/SquareAccentList"/>
    <dgm:cxn modelId="{E56EA7D3-476A-48C7-A4B3-167709BB304B}" type="presOf" srcId="{D04DACA3-5FC8-498D-8467-61F7D3D38692}" destId="{C60754D0-5C34-4AA3-B287-D94ABE7E4AD1}" srcOrd="0" destOrd="0" presId="urn:microsoft.com/office/officeart/2008/layout/SquareAccentList"/>
    <dgm:cxn modelId="{41F18074-D3BA-491D-9559-A8295310C3AA}" srcId="{349BE56F-EC85-4DB3-A552-A0E6DB630E28}" destId="{FF239ABC-202D-4672-9D72-4F1946F56297}" srcOrd="0" destOrd="0" parTransId="{139D3641-0CFA-4F91-985C-D4034D3B32F5}" sibTransId="{B6D20FCE-22E2-4918-93B0-9CB21FDB035D}"/>
    <dgm:cxn modelId="{5D1D21CC-F680-4DF4-8A95-3173CFCB13E1}" type="presOf" srcId="{36D3ADBC-43BF-450D-B53F-9725A3D98CF8}" destId="{69A54903-91EE-45E5-9EF4-0A945217C3D9}" srcOrd="0" destOrd="0" presId="urn:microsoft.com/office/officeart/2008/layout/SquareAccentList"/>
    <dgm:cxn modelId="{D447E32C-F83A-4E01-8104-639EA34FE5EB}" srcId="{349BE56F-EC85-4DB3-A552-A0E6DB630E28}" destId="{2F05418F-E21D-4CB4-91E3-84AE6DD0FDC2}" srcOrd="3" destOrd="0" parTransId="{4AEC35E8-90C7-422F-A854-DC64E1BE7FC4}" sibTransId="{C3B7F168-7B30-45E1-9F04-BAD40CA525FE}"/>
    <dgm:cxn modelId="{1ED36ABA-3641-44C9-939A-1CC600AA4071}" srcId="{7863825A-4181-4DB5-A4D1-51207D5CA517}" destId="{D04DACA3-5FC8-498D-8467-61F7D3D38692}" srcOrd="1" destOrd="0" parTransId="{C7649C7E-21D1-4FCD-B15E-44F6D4BB6A7A}" sibTransId="{C5851956-3CC4-40DC-92A1-D2E6FD7BF5E2}"/>
    <dgm:cxn modelId="{A7692862-CE69-4373-BA4F-29A775F7E962}" srcId="{0E40F93D-406D-49D1-A570-06C267BD2FA7}" destId="{91B8FE76-4003-4697-AC54-8766755F92F2}" srcOrd="0" destOrd="0" parTransId="{27560021-BB93-4AEF-A67D-B84A83506B2C}" sibTransId="{A7685C39-BDB0-4424-8C5D-5C36B4A21EFE}"/>
    <dgm:cxn modelId="{B5C3A73E-289A-40A3-AE23-0CE2846E138F}" srcId="{349BE56F-EC85-4DB3-A552-A0E6DB630E28}" destId="{48DB3E6A-C2C3-4B5C-A6D7-D9BFC7CDBCCF}" srcOrd="1" destOrd="0" parTransId="{0B51FF55-F923-4777-9F44-9EBC2F8E4D37}" sibTransId="{55B4AA85-FEE7-4FEC-BA7C-DCBF64B4C080}"/>
    <dgm:cxn modelId="{5B4B6923-1D44-4A75-AC83-6A9CF75D62C5}" type="presOf" srcId="{48DB3E6A-C2C3-4B5C-A6D7-D9BFC7CDBCCF}" destId="{61E8CEF9-DBA9-44F7-95BA-88EEEC525B2A}" srcOrd="0" destOrd="0" presId="urn:microsoft.com/office/officeart/2008/layout/SquareAccentList"/>
    <dgm:cxn modelId="{2F27B147-D89A-4E13-B7FC-13D979B86300}" srcId="{0E40F93D-406D-49D1-A570-06C267BD2FA7}" destId="{3CA7ED51-E36D-4EAD-91C0-5582A91FC762}" srcOrd="2" destOrd="0" parTransId="{AABF8C0E-CA17-430F-97C9-86C19828A866}" sibTransId="{EFAEA1AA-83CF-44DF-A714-6B1C348ADF1A}"/>
    <dgm:cxn modelId="{E69E7224-9480-4A26-A283-DF216171E90D}" type="presOf" srcId="{FF239ABC-202D-4672-9D72-4F1946F56297}" destId="{D9478285-9023-4506-AB03-2523096CCFD9}" srcOrd="0" destOrd="0" presId="urn:microsoft.com/office/officeart/2008/layout/SquareAccentList"/>
    <dgm:cxn modelId="{84147B87-4D68-42BA-90B0-E180F941A0C8}" type="presOf" srcId="{CD216B89-7774-4DA0-94E9-E632113176D5}" destId="{EA379A4D-2796-4BDB-86FE-CC4EC73EECDC}" srcOrd="0" destOrd="0" presId="urn:microsoft.com/office/officeart/2008/layout/SquareAccentList"/>
    <dgm:cxn modelId="{7760AA1E-3CE1-43D6-8E6E-85969D17CD51}" srcId="{D04DACA3-5FC8-498D-8467-61F7D3D38692}" destId="{86B7D22F-A63C-4A8A-A10B-B0C6D592A42D}" srcOrd="1" destOrd="0" parTransId="{278DD5C8-6945-4A0D-BF20-67C2DD9CB634}" sibTransId="{846DCF88-EB70-4D47-B06D-36BAE2C446EC}"/>
    <dgm:cxn modelId="{EDF05B56-6752-453B-AAD4-89512910C895}" srcId="{0E40F93D-406D-49D1-A570-06C267BD2FA7}" destId="{CD216B89-7774-4DA0-94E9-E632113176D5}" srcOrd="1" destOrd="0" parTransId="{C24C0DE0-7EBD-4867-8BE9-300F5C6B2470}" sibTransId="{7B802442-A953-460A-A622-19AED582037B}"/>
    <dgm:cxn modelId="{4D346B51-6217-45EE-B467-4BCB90EFCA2C}" srcId="{349BE56F-EC85-4DB3-A552-A0E6DB630E28}" destId="{5D32403C-F79F-4FD9-9271-D2A004E6057C}" srcOrd="2" destOrd="0" parTransId="{34DD3CCA-0462-4CF8-9EDE-CF0EEAFE4A0B}" sibTransId="{3C93794A-137E-490A-9D99-39203249B094}"/>
    <dgm:cxn modelId="{A28BB38B-4EDB-4ED3-AC37-113274BF117E}" srcId="{D04DACA3-5FC8-498D-8467-61F7D3D38692}" destId="{36D3ADBC-43BF-450D-B53F-9725A3D98CF8}" srcOrd="0" destOrd="0" parTransId="{74068E46-2A3C-4FD0-90C9-24C55AE48268}" sibTransId="{0B7FA94B-9B12-4F7C-A432-3493FAA0EE53}"/>
    <dgm:cxn modelId="{5FB9327A-CDCD-4678-97DE-F91DEE6BB379}" type="presOf" srcId="{7863825A-4181-4DB5-A4D1-51207D5CA517}" destId="{CC4ACA08-EEC9-4422-8FB1-320583FE3C97}" srcOrd="0" destOrd="0" presId="urn:microsoft.com/office/officeart/2008/layout/SquareAccentList"/>
    <dgm:cxn modelId="{B5908BC0-513B-466E-914A-D93027EBF37A}" type="presOf" srcId="{2F05418F-E21D-4CB4-91E3-84AE6DD0FDC2}" destId="{5B05FC81-00B1-496A-85C1-6198430EB5FF}" srcOrd="0" destOrd="0" presId="urn:microsoft.com/office/officeart/2008/layout/SquareAccentList"/>
    <dgm:cxn modelId="{38918B4E-1C8E-4207-BE15-D36B404BB23B}" srcId="{7863825A-4181-4DB5-A4D1-51207D5CA517}" destId="{349BE56F-EC85-4DB3-A552-A0E6DB630E28}" srcOrd="2" destOrd="0" parTransId="{49D1A440-5E5A-44ED-8788-350FEBF8EE28}" sibTransId="{48E99E36-74D1-476C-9A18-0ECBBB5B8C3A}"/>
    <dgm:cxn modelId="{F168701A-6725-44C9-B35A-BB604BBDA9DA}" type="presOf" srcId="{3CA7ED51-E36D-4EAD-91C0-5582A91FC762}" destId="{4A59DBF3-CE3C-40A3-AEAC-DA27350ADEC5}" srcOrd="0" destOrd="0" presId="urn:microsoft.com/office/officeart/2008/layout/SquareAccentList"/>
    <dgm:cxn modelId="{CC9CB1B3-CC27-4159-B303-A2E4A2293E21}" type="presOf" srcId="{349BE56F-EC85-4DB3-A552-A0E6DB630E28}" destId="{04A5CFA6-DD20-46B5-BCE2-71F1DEA82C80}" srcOrd="0" destOrd="0" presId="urn:microsoft.com/office/officeart/2008/layout/SquareAccentList"/>
    <dgm:cxn modelId="{01E3B076-C78E-4517-AA04-D20D993C7377}" type="presOf" srcId="{0E40F93D-406D-49D1-A570-06C267BD2FA7}" destId="{534D946E-9DB2-4948-87BF-E6604E8AF322}" srcOrd="0" destOrd="0" presId="urn:microsoft.com/office/officeart/2008/layout/SquareAccentList"/>
    <dgm:cxn modelId="{2D7801B3-C603-42BC-AF8D-58B759047F3A}" type="presParOf" srcId="{CC4ACA08-EEC9-4422-8FB1-320583FE3C97}" destId="{ABC7B890-7A5D-492C-BC7C-20C2CE03FB6E}" srcOrd="0" destOrd="0" presId="urn:microsoft.com/office/officeart/2008/layout/SquareAccentList"/>
    <dgm:cxn modelId="{16E16AC3-E586-4170-B518-E57F9A3FE452}" type="presParOf" srcId="{ABC7B890-7A5D-492C-BC7C-20C2CE03FB6E}" destId="{A7A9CC4A-5B02-4E9F-BBD3-E94D3DDFB600}" srcOrd="0" destOrd="0" presId="urn:microsoft.com/office/officeart/2008/layout/SquareAccentList"/>
    <dgm:cxn modelId="{D49D70F4-A08D-428F-A702-66D471877180}" type="presParOf" srcId="{A7A9CC4A-5B02-4E9F-BBD3-E94D3DDFB600}" destId="{7A65E5A2-E542-44ED-A2F2-A31FBD3C0156}" srcOrd="0" destOrd="0" presId="urn:microsoft.com/office/officeart/2008/layout/SquareAccentList"/>
    <dgm:cxn modelId="{034A6A17-1FC1-45AE-8320-CCC67815CC3E}" type="presParOf" srcId="{A7A9CC4A-5B02-4E9F-BBD3-E94D3DDFB600}" destId="{00417A75-60B7-4583-8EBA-BD082F1B6FBB}" srcOrd="1" destOrd="0" presId="urn:microsoft.com/office/officeart/2008/layout/SquareAccentList"/>
    <dgm:cxn modelId="{3B4E0597-F456-4516-86D2-025802B85899}" type="presParOf" srcId="{A7A9CC4A-5B02-4E9F-BBD3-E94D3DDFB600}" destId="{534D946E-9DB2-4948-87BF-E6604E8AF322}" srcOrd="2" destOrd="0" presId="urn:microsoft.com/office/officeart/2008/layout/SquareAccentList"/>
    <dgm:cxn modelId="{868ED595-A5BB-4ED0-BA48-AE203DDD52F2}" type="presParOf" srcId="{ABC7B890-7A5D-492C-BC7C-20C2CE03FB6E}" destId="{043F1A11-0E2E-4C47-B6CA-69463261286C}" srcOrd="1" destOrd="0" presId="urn:microsoft.com/office/officeart/2008/layout/SquareAccentList"/>
    <dgm:cxn modelId="{53ECCC5D-8A69-4BBE-8F0A-EE5DFD60B6E2}" type="presParOf" srcId="{043F1A11-0E2E-4C47-B6CA-69463261286C}" destId="{8EFB851D-B605-48DB-A32A-541587CD1053}" srcOrd="0" destOrd="0" presId="urn:microsoft.com/office/officeart/2008/layout/SquareAccentList"/>
    <dgm:cxn modelId="{48EEACF1-0348-4740-A747-CCC23A70382E}" type="presParOf" srcId="{8EFB851D-B605-48DB-A32A-541587CD1053}" destId="{F19CC493-6A06-4937-8A35-22A301F35439}" srcOrd="0" destOrd="0" presId="urn:microsoft.com/office/officeart/2008/layout/SquareAccentList"/>
    <dgm:cxn modelId="{A1E76612-939B-4E28-A52C-F2D857E0A92A}" type="presParOf" srcId="{8EFB851D-B605-48DB-A32A-541587CD1053}" destId="{5B9CDF95-27E5-4959-B2EE-58853D55A8AC}" srcOrd="1" destOrd="0" presId="urn:microsoft.com/office/officeart/2008/layout/SquareAccentList"/>
    <dgm:cxn modelId="{FF541106-C494-4408-81F8-63BD46893757}" type="presParOf" srcId="{043F1A11-0E2E-4C47-B6CA-69463261286C}" destId="{9CEE6656-4633-485A-A3FD-10DC84C9AAC3}" srcOrd="1" destOrd="0" presId="urn:microsoft.com/office/officeart/2008/layout/SquareAccentList"/>
    <dgm:cxn modelId="{D70FF754-5AA5-45C1-B05E-30FDA832D634}" type="presParOf" srcId="{9CEE6656-4633-485A-A3FD-10DC84C9AAC3}" destId="{65F26B1B-9DC2-493C-8F08-2F02F505939E}" srcOrd="0" destOrd="0" presId="urn:microsoft.com/office/officeart/2008/layout/SquareAccentList"/>
    <dgm:cxn modelId="{EF076761-8CA9-4133-BD31-CA97AF62E497}" type="presParOf" srcId="{9CEE6656-4633-485A-A3FD-10DC84C9AAC3}" destId="{EA379A4D-2796-4BDB-86FE-CC4EC73EECDC}" srcOrd="1" destOrd="0" presId="urn:microsoft.com/office/officeart/2008/layout/SquareAccentList"/>
    <dgm:cxn modelId="{2F335C4A-73E4-4E09-9B72-C02375A210F4}" type="presParOf" srcId="{043F1A11-0E2E-4C47-B6CA-69463261286C}" destId="{91E54622-1120-4345-936C-E96914CBC323}" srcOrd="2" destOrd="0" presId="urn:microsoft.com/office/officeart/2008/layout/SquareAccentList"/>
    <dgm:cxn modelId="{E0A47101-D5BA-479D-BDE5-96EAE2F12356}" type="presParOf" srcId="{91E54622-1120-4345-936C-E96914CBC323}" destId="{C730A7C2-3696-4EEA-9FE5-D1DB4110F8BB}" srcOrd="0" destOrd="0" presId="urn:microsoft.com/office/officeart/2008/layout/SquareAccentList"/>
    <dgm:cxn modelId="{1F07FA64-CF39-4421-8066-9785FE94095D}" type="presParOf" srcId="{91E54622-1120-4345-936C-E96914CBC323}" destId="{4A59DBF3-CE3C-40A3-AEAC-DA27350ADEC5}" srcOrd="1" destOrd="0" presId="urn:microsoft.com/office/officeart/2008/layout/SquareAccentList"/>
    <dgm:cxn modelId="{31989DEE-D519-43F8-9EBD-A40E1F04BD0F}" type="presParOf" srcId="{CC4ACA08-EEC9-4422-8FB1-320583FE3C97}" destId="{BEB2EE07-16CD-4459-B16D-D154B9AA785E}" srcOrd="1" destOrd="0" presId="urn:microsoft.com/office/officeart/2008/layout/SquareAccentList"/>
    <dgm:cxn modelId="{A49210DC-18A8-4DB1-B617-155172735D20}" type="presParOf" srcId="{BEB2EE07-16CD-4459-B16D-D154B9AA785E}" destId="{4A6A5A73-2A16-45B1-8598-8C09A01A9CAA}" srcOrd="0" destOrd="0" presId="urn:microsoft.com/office/officeart/2008/layout/SquareAccentList"/>
    <dgm:cxn modelId="{B7BC4235-103E-4F0D-B5F5-FA9A8CE51605}" type="presParOf" srcId="{4A6A5A73-2A16-45B1-8598-8C09A01A9CAA}" destId="{7B32E63C-E9DC-4400-AE59-1DC83CB7F4CA}" srcOrd="0" destOrd="0" presId="urn:microsoft.com/office/officeart/2008/layout/SquareAccentList"/>
    <dgm:cxn modelId="{BEED0432-1481-4DC6-A0BD-46930A9911EE}" type="presParOf" srcId="{4A6A5A73-2A16-45B1-8598-8C09A01A9CAA}" destId="{D1D8BA04-B362-431E-BA82-CB5D8F3E15D4}" srcOrd="1" destOrd="0" presId="urn:microsoft.com/office/officeart/2008/layout/SquareAccentList"/>
    <dgm:cxn modelId="{46A8A97D-926A-44C8-9C0B-D0940C1A7BF7}" type="presParOf" srcId="{4A6A5A73-2A16-45B1-8598-8C09A01A9CAA}" destId="{C60754D0-5C34-4AA3-B287-D94ABE7E4AD1}" srcOrd="2" destOrd="0" presId="urn:microsoft.com/office/officeart/2008/layout/SquareAccentList"/>
    <dgm:cxn modelId="{6E08EEEB-8B59-4A0B-A137-0561DCE3CF5B}" type="presParOf" srcId="{BEB2EE07-16CD-4459-B16D-D154B9AA785E}" destId="{41432F68-1D69-46A8-BE45-13DC59707FB0}" srcOrd="1" destOrd="0" presId="urn:microsoft.com/office/officeart/2008/layout/SquareAccentList"/>
    <dgm:cxn modelId="{66E6DBAF-4120-4CEB-B2FB-4A30C068CCCA}" type="presParOf" srcId="{41432F68-1D69-46A8-BE45-13DC59707FB0}" destId="{BA6319C8-8A31-488A-ADAA-4E594787375C}" srcOrd="0" destOrd="0" presId="urn:microsoft.com/office/officeart/2008/layout/SquareAccentList"/>
    <dgm:cxn modelId="{31584C38-C480-46DC-BF77-12FE63CF5750}" type="presParOf" srcId="{BA6319C8-8A31-488A-ADAA-4E594787375C}" destId="{A648BF78-C8C6-4C64-AB1E-3D678B7ED3C6}" srcOrd="0" destOrd="0" presId="urn:microsoft.com/office/officeart/2008/layout/SquareAccentList"/>
    <dgm:cxn modelId="{60000D4D-701B-4B3D-B432-9280972E3B87}" type="presParOf" srcId="{BA6319C8-8A31-488A-ADAA-4E594787375C}" destId="{69A54903-91EE-45E5-9EF4-0A945217C3D9}" srcOrd="1" destOrd="0" presId="urn:microsoft.com/office/officeart/2008/layout/SquareAccentList"/>
    <dgm:cxn modelId="{DA78F570-4FD5-4FC2-8AF9-400F9DAE140F}" type="presParOf" srcId="{41432F68-1D69-46A8-BE45-13DC59707FB0}" destId="{03414FF4-B052-49DF-9630-FEA6659957AF}" srcOrd="1" destOrd="0" presId="urn:microsoft.com/office/officeart/2008/layout/SquareAccentList"/>
    <dgm:cxn modelId="{B2E5DB79-FDE2-4E3E-BCC8-F21753F201E0}" type="presParOf" srcId="{03414FF4-B052-49DF-9630-FEA6659957AF}" destId="{CB4FB43B-AC38-4DDB-9BF1-4DB645AFF49D}" srcOrd="0" destOrd="0" presId="urn:microsoft.com/office/officeart/2008/layout/SquareAccentList"/>
    <dgm:cxn modelId="{6366573D-7381-4F96-87DD-D1500F9A9295}" type="presParOf" srcId="{03414FF4-B052-49DF-9630-FEA6659957AF}" destId="{D923A14D-3104-4A68-A89B-A7CB3D15C087}" srcOrd="1" destOrd="0" presId="urn:microsoft.com/office/officeart/2008/layout/SquareAccentList"/>
    <dgm:cxn modelId="{3E635140-F817-4DF2-8EEA-A99EEBC86383}" type="presParOf" srcId="{CC4ACA08-EEC9-4422-8FB1-320583FE3C97}" destId="{3BE83247-B0D6-47E7-A148-D48326906C78}" srcOrd="2" destOrd="0" presId="urn:microsoft.com/office/officeart/2008/layout/SquareAccentList"/>
    <dgm:cxn modelId="{E832E627-4964-4B28-8439-A513F02E2BB6}" type="presParOf" srcId="{3BE83247-B0D6-47E7-A148-D48326906C78}" destId="{2EABD05E-2CFB-4960-880E-82F187F8515D}" srcOrd="0" destOrd="0" presId="urn:microsoft.com/office/officeart/2008/layout/SquareAccentList"/>
    <dgm:cxn modelId="{985B4976-EFDA-4F06-AF65-856A5AD491E1}" type="presParOf" srcId="{2EABD05E-2CFB-4960-880E-82F187F8515D}" destId="{5F76343C-F865-45FE-B835-57179A610D5A}" srcOrd="0" destOrd="0" presId="urn:microsoft.com/office/officeart/2008/layout/SquareAccentList"/>
    <dgm:cxn modelId="{5D2ACEFF-E753-4FAF-9877-30B9CDFBA3CB}" type="presParOf" srcId="{2EABD05E-2CFB-4960-880E-82F187F8515D}" destId="{63D90148-00E2-4A13-A40C-908EA1ED1CE7}" srcOrd="1" destOrd="0" presId="urn:microsoft.com/office/officeart/2008/layout/SquareAccentList"/>
    <dgm:cxn modelId="{DA9A72BD-E158-4915-9A3B-81F4583D8AFF}" type="presParOf" srcId="{2EABD05E-2CFB-4960-880E-82F187F8515D}" destId="{04A5CFA6-DD20-46B5-BCE2-71F1DEA82C80}" srcOrd="2" destOrd="0" presId="urn:microsoft.com/office/officeart/2008/layout/SquareAccentList"/>
    <dgm:cxn modelId="{27627A40-5254-45BF-9F41-D5B94D56FA8C}" type="presParOf" srcId="{3BE83247-B0D6-47E7-A148-D48326906C78}" destId="{7451D2EB-A46A-451D-80BD-B3DE66E68A00}" srcOrd="1" destOrd="0" presId="urn:microsoft.com/office/officeart/2008/layout/SquareAccentList"/>
    <dgm:cxn modelId="{E27AE324-39DD-4A31-8BD2-40878A75D60D}" type="presParOf" srcId="{7451D2EB-A46A-451D-80BD-B3DE66E68A00}" destId="{48864FE6-D707-45D5-A205-0DC5313A1C7B}" srcOrd="0" destOrd="0" presId="urn:microsoft.com/office/officeart/2008/layout/SquareAccentList"/>
    <dgm:cxn modelId="{F56295ED-468A-47A1-862D-7DCCCA8570BA}" type="presParOf" srcId="{48864FE6-D707-45D5-A205-0DC5313A1C7B}" destId="{894E8042-A33D-4460-870A-15A24D44B248}" srcOrd="0" destOrd="0" presId="urn:microsoft.com/office/officeart/2008/layout/SquareAccentList"/>
    <dgm:cxn modelId="{FF3A8B0B-08B3-44EA-ACE7-B9AA903E881B}" type="presParOf" srcId="{48864FE6-D707-45D5-A205-0DC5313A1C7B}" destId="{D9478285-9023-4506-AB03-2523096CCFD9}" srcOrd="1" destOrd="0" presId="urn:microsoft.com/office/officeart/2008/layout/SquareAccentList"/>
    <dgm:cxn modelId="{7E17E8E4-DB88-4A5B-BC51-D3D434D70EDA}" type="presParOf" srcId="{7451D2EB-A46A-451D-80BD-B3DE66E68A00}" destId="{D7E7DD7D-7184-4819-998D-1F5131847A90}" srcOrd="1" destOrd="0" presId="urn:microsoft.com/office/officeart/2008/layout/SquareAccentList"/>
    <dgm:cxn modelId="{F5783BC5-424C-40F6-B39C-90C613103F97}" type="presParOf" srcId="{D7E7DD7D-7184-4819-998D-1F5131847A90}" destId="{1B1218ED-9442-4515-B169-21A89057A428}" srcOrd="0" destOrd="0" presId="urn:microsoft.com/office/officeart/2008/layout/SquareAccentList"/>
    <dgm:cxn modelId="{E87A6DD3-C97C-4586-A18B-7066F231D074}" type="presParOf" srcId="{D7E7DD7D-7184-4819-998D-1F5131847A90}" destId="{61E8CEF9-DBA9-44F7-95BA-88EEEC525B2A}" srcOrd="1" destOrd="0" presId="urn:microsoft.com/office/officeart/2008/layout/SquareAccentList"/>
    <dgm:cxn modelId="{C54EECEB-C995-4FD4-8D62-E83EE1210B0A}" type="presParOf" srcId="{7451D2EB-A46A-451D-80BD-B3DE66E68A00}" destId="{9B094068-EF2F-42CF-9A3D-8156C8B51D56}" srcOrd="2" destOrd="0" presId="urn:microsoft.com/office/officeart/2008/layout/SquareAccentList"/>
    <dgm:cxn modelId="{B399E1F6-151A-4941-8CEB-1A7866E98CF3}" type="presParOf" srcId="{9B094068-EF2F-42CF-9A3D-8156C8B51D56}" destId="{19A1CDB3-4457-4284-B2F1-5B3205147B2B}" srcOrd="0" destOrd="0" presId="urn:microsoft.com/office/officeart/2008/layout/SquareAccentList"/>
    <dgm:cxn modelId="{F9C39844-142A-4181-9073-CD4B2169E437}" type="presParOf" srcId="{9B094068-EF2F-42CF-9A3D-8156C8B51D56}" destId="{AFE7C155-896D-40AF-9CEA-C6A01CB031AA}" srcOrd="1" destOrd="0" presId="urn:microsoft.com/office/officeart/2008/layout/SquareAccentList"/>
    <dgm:cxn modelId="{ECB9E1C9-BDD8-4328-A293-3D674A19D1A4}" type="presParOf" srcId="{7451D2EB-A46A-451D-80BD-B3DE66E68A00}" destId="{82E61315-39E1-4434-A051-B7A3ACAB0888}" srcOrd="3" destOrd="0" presId="urn:microsoft.com/office/officeart/2008/layout/SquareAccentList"/>
    <dgm:cxn modelId="{AB8ED274-8239-48BE-BBE9-9AD8920A9264}" type="presParOf" srcId="{82E61315-39E1-4434-A051-B7A3ACAB0888}" destId="{F33451D0-D5B9-46B2-BA29-7093F7377C2F}" srcOrd="0" destOrd="0" presId="urn:microsoft.com/office/officeart/2008/layout/SquareAccentList"/>
    <dgm:cxn modelId="{E01F60C7-A17D-47C2-95AD-931CE684A7E2}" type="presParOf" srcId="{82E61315-39E1-4434-A051-B7A3ACAB0888}" destId="{5B05FC81-00B1-496A-85C1-6198430EB5FF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65E5A2-E542-44ED-A2F2-A31FBD3C0156}">
      <dsp:nvSpPr>
        <dsp:cNvPr id="0" name=""/>
        <dsp:cNvSpPr/>
      </dsp:nvSpPr>
      <dsp:spPr>
        <a:xfrm>
          <a:off x="2889" y="534965"/>
          <a:ext cx="2531260" cy="297795"/>
        </a:xfrm>
        <a:prstGeom prst="rect">
          <a:avLst/>
        </a:prstGeom>
        <a:solidFill>
          <a:schemeClr val="accent1">
            <a:lumMod val="5000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0417A75-60B7-4583-8EBA-BD082F1B6FBB}">
      <dsp:nvSpPr>
        <dsp:cNvPr id="0" name=""/>
        <dsp:cNvSpPr/>
      </dsp:nvSpPr>
      <dsp:spPr>
        <a:xfrm>
          <a:off x="2889" y="646805"/>
          <a:ext cx="185955" cy="18595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34D946E-9DB2-4948-87BF-E6604E8AF322}">
      <dsp:nvSpPr>
        <dsp:cNvPr id="0" name=""/>
        <dsp:cNvSpPr/>
      </dsp:nvSpPr>
      <dsp:spPr>
        <a:xfrm>
          <a:off x="2889" y="0"/>
          <a:ext cx="2531260" cy="534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3200" kern="1200" dirty="0">
              <a:solidFill>
                <a:schemeClr val="accent1">
                  <a:lumMod val="50000"/>
                </a:schemeClr>
              </a:solidFill>
            </a:rPr>
            <a:t>Cost </a:t>
          </a:r>
          <a:r>
            <a:rPr lang="it-IT" sz="3200" kern="1200" dirty="0" err="1">
              <a:solidFill>
                <a:schemeClr val="accent1">
                  <a:lumMod val="50000"/>
                </a:schemeClr>
              </a:solidFill>
            </a:rPr>
            <a:t>function</a:t>
          </a:r>
          <a:endParaRPr lang="it-IT" sz="3200" kern="1200" dirty="0">
            <a:solidFill>
              <a:schemeClr val="accent1">
                <a:lumMod val="50000"/>
              </a:schemeClr>
            </a:solidFill>
          </a:endParaRPr>
        </a:p>
      </dsp:txBody>
      <dsp:txXfrm>
        <a:off x="2889" y="0"/>
        <a:ext cx="2531260" cy="534965"/>
      </dsp:txXfrm>
    </dsp:sp>
    <dsp:sp modelId="{F19CC493-6A06-4937-8A35-22A301F35439}">
      <dsp:nvSpPr>
        <dsp:cNvPr id="0" name=""/>
        <dsp:cNvSpPr/>
      </dsp:nvSpPr>
      <dsp:spPr>
        <a:xfrm>
          <a:off x="2889" y="1080262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B9CDF95-27E5-4959-B2EE-58853D55A8AC}">
      <dsp:nvSpPr>
        <dsp:cNvPr id="0" name=""/>
        <dsp:cNvSpPr/>
      </dsp:nvSpPr>
      <dsp:spPr>
        <a:xfrm>
          <a:off x="180077" y="956511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500" kern="1200" dirty="0"/>
            <a:t>Time</a:t>
          </a:r>
        </a:p>
      </dsp:txBody>
      <dsp:txXfrm>
        <a:off x="180077" y="956511"/>
        <a:ext cx="2354072" cy="433452"/>
      </dsp:txXfrm>
    </dsp:sp>
    <dsp:sp modelId="{65F26B1B-9DC2-493C-8F08-2F02F505939E}">
      <dsp:nvSpPr>
        <dsp:cNvPr id="0" name=""/>
        <dsp:cNvSpPr/>
      </dsp:nvSpPr>
      <dsp:spPr>
        <a:xfrm>
          <a:off x="2889" y="1513714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A379A4D-2796-4BDB-86FE-CC4EC73EECDC}">
      <dsp:nvSpPr>
        <dsp:cNvPr id="0" name=""/>
        <dsp:cNvSpPr/>
      </dsp:nvSpPr>
      <dsp:spPr>
        <a:xfrm>
          <a:off x="180077" y="1389963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500" kern="1200" dirty="0" err="1"/>
            <a:t>Counturing</a:t>
          </a:r>
          <a:r>
            <a:rPr lang="it-IT" sz="1500" kern="1200" dirty="0"/>
            <a:t> </a:t>
          </a:r>
          <a:r>
            <a:rPr lang="it-IT" sz="1500" kern="1200" dirty="0" err="1"/>
            <a:t>error</a:t>
          </a:r>
          <a:endParaRPr lang="it-IT" sz="1500" kern="1200" dirty="0"/>
        </a:p>
      </dsp:txBody>
      <dsp:txXfrm>
        <a:off x="180077" y="1389963"/>
        <a:ext cx="2354072" cy="433452"/>
      </dsp:txXfrm>
    </dsp:sp>
    <dsp:sp modelId="{C730A7C2-3696-4EEA-9FE5-D1DB4110F8BB}">
      <dsp:nvSpPr>
        <dsp:cNvPr id="0" name=""/>
        <dsp:cNvSpPr/>
      </dsp:nvSpPr>
      <dsp:spPr>
        <a:xfrm>
          <a:off x="2889" y="1947166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A59DBF3-CE3C-40A3-AEAC-DA27350ADEC5}">
      <dsp:nvSpPr>
        <dsp:cNvPr id="0" name=""/>
        <dsp:cNvSpPr/>
      </dsp:nvSpPr>
      <dsp:spPr>
        <a:xfrm>
          <a:off x="180077" y="1823415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500" kern="1200" dirty="0"/>
            <a:t>Energy </a:t>
          </a:r>
          <a:r>
            <a:rPr lang="it-IT" sz="1500" kern="1200" dirty="0" err="1"/>
            <a:t>consumption</a:t>
          </a:r>
          <a:endParaRPr lang="it-IT" sz="1500" kern="1200" dirty="0"/>
        </a:p>
      </dsp:txBody>
      <dsp:txXfrm>
        <a:off x="180077" y="1823415"/>
        <a:ext cx="2354072" cy="433452"/>
      </dsp:txXfrm>
    </dsp:sp>
    <dsp:sp modelId="{7B32E63C-E9DC-4400-AE59-1DC83CB7F4CA}">
      <dsp:nvSpPr>
        <dsp:cNvPr id="0" name=""/>
        <dsp:cNvSpPr/>
      </dsp:nvSpPr>
      <dsp:spPr>
        <a:xfrm>
          <a:off x="2660713" y="534965"/>
          <a:ext cx="2531260" cy="297795"/>
        </a:xfrm>
        <a:prstGeom prst="rect">
          <a:avLst/>
        </a:prstGeom>
        <a:solidFill>
          <a:schemeClr val="accent1">
            <a:lumMod val="7500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1D8BA04-B362-431E-BA82-CB5D8F3E15D4}">
      <dsp:nvSpPr>
        <dsp:cNvPr id="0" name=""/>
        <dsp:cNvSpPr/>
      </dsp:nvSpPr>
      <dsp:spPr>
        <a:xfrm>
          <a:off x="2660713" y="646805"/>
          <a:ext cx="185955" cy="18595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60754D0-5C34-4AA3-B287-D94ABE7E4AD1}">
      <dsp:nvSpPr>
        <dsp:cNvPr id="0" name=""/>
        <dsp:cNvSpPr/>
      </dsp:nvSpPr>
      <dsp:spPr>
        <a:xfrm>
          <a:off x="2660713" y="0"/>
          <a:ext cx="2531260" cy="534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3200" kern="1200" dirty="0">
              <a:solidFill>
                <a:schemeClr val="accent1">
                  <a:lumMod val="75000"/>
                </a:schemeClr>
              </a:solidFill>
            </a:rPr>
            <a:t>Input</a:t>
          </a:r>
        </a:p>
      </dsp:txBody>
      <dsp:txXfrm>
        <a:off x="2660713" y="0"/>
        <a:ext cx="2531260" cy="534965"/>
      </dsp:txXfrm>
    </dsp:sp>
    <dsp:sp modelId="{A648BF78-C8C6-4C64-AB1E-3D678B7ED3C6}">
      <dsp:nvSpPr>
        <dsp:cNvPr id="0" name=""/>
        <dsp:cNvSpPr/>
      </dsp:nvSpPr>
      <dsp:spPr>
        <a:xfrm>
          <a:off x="2660713" y="1080262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9A54903-91EE-45E5-9EF4-0A945217C3D9}">
      <dsp:nvSpPr>
        <dsp:cNvPr id="0" name=""/>
        <dsp:cNvSpPr/>
      </dsp:nvSpPr>
      <dsp:spPr>
        <a:xfrm>
          <a:off x="2837901" y="956511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500" kern="1200" dirty="0"/>
            <a:t>Torque </a:t>
          </a:r>
          <a:r>
            <a:rPr lang="it-IT" sz="1500" kern="1200" dirty="0" err="1"/>
            <a:t>Right</a:t>
          </a:r>
          <a:r>
            <a:rPr lang="it-IT" sz="1500" kern="1200" dirty="0"/>
            <a:t> Wheel</a:t>
          </a:r>
        </a:p>
      </dsp:txBody>
      <dsp:txXfrm>
        <a:off x="2837901" y="956511"/>
        <a:ext cx="2354072" cy="433452"/>
      </dsp:txXfrm>
    </dsp:sp>
    <dsp:sp modelId="{CB4FB43B-AC38-4DDB-9BF1-4DB645AFF49D}">
      <dsp:nvSpPr>
        <dsp:cNvPr id="0" name=""/>
        <dsp:cNvSpPr/>
      </dsp:nvSpPr>
      <dsp:spPr>
        <a:xfrm>
          <a:off x="2660713" y="1513714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923A14D-3104-4A68-A89B-A7CB3D15C087}">
      <dsp:nvSpPr>
        <dsp:cNvPr id="0" name=""/>
        <dsp:cNvSpPr/>
      </dsp:nvSpPr>
      <dsp:spPr>
        <a:xfrm>
          <a:off x="2837901" y="1389963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500" kern="1200" dirty="0"/>
            <a:t>Torque Left Wheel</a:t>
          </a:r>
        </a:p>
      </dsp:txBody>
      <dsp:txXfrm>
        <a:off x="2837901" y="1389963"/>
        <a:ext cx="2354072" cy="433452"/>
      </dsp:txXfrm>
    </dsp:sp>
    <dsp:sp modelId="{5F76343C-F865-45FE-B835-57179A610D5A}">
      <dsp:nvSpPr>
        <dsp:cNvPr id="0" name=""/>
        <dsp:cNvSpPr/>
      </dsp:nvSpPr>
      <dsp:spPr>
        <a:xfrm>
          <a:off x="5318536" y="534965"/>
          <a:ext cx="2531260" cy="29779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lumMod val="60000"/>
              <a:lumOff val="4000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3D90148-00E2-4A13-A40C-908EA1ED1CE7}">
      <dsp:nvSpPr>
        <dsp:cNvPr id="0" name=""/>
        <dsp:cNvSpPr/>
      </dsp:nvSpPr>
      <dsp:spPr>
        <a:xfrm>
          <a:off x="5318536" y="646805"/>
          <a:ext cx="185955" cy="18595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4A5CFA6-DD20-46B5-BCE2-71F1DEA82C80}">
      <dsp:nvSpPr>
        <dsp:cNvPr id="0" name=""/>
        <dsp:cNvSpPr/>
      </dsp:nvSpPr>
      <dsp:spPr>
        <a:xfrm>
          <a:off x="5318536" y="0"/>
          <a:ext cx="2531260" cy="534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3200" kern="1200" dirty="0">
              <a:solidFill>
                <a:schemeClr val="accent1">
                  <a:lumMod val="60000"/>
                  <a:lumOff val="40000"/>
                </a:schemeClr>
              </a:solidFill>
            </a:rPr>
            <a:t>States</a:t>
          </a:r>
        </a:p>
      </dsp:txBody>
      <dsp:txXfrm>
        <a:off x="5318536" y="0"/>
        <a:ext cx="2531260" cy="534965"/>
      </dsp:txXfrm>
    </dsp:sp>
    <dsp:sp modelId="{894E8042-A33D-4460-870A-15A24D44B248}">
      <dsp:nvSpPr>
        <dsp:cNvPr id="0" name=""/>
        <dsp:cNvSpPr/>
      </dsp:nvSpPr>
      <dsp:spPr>
        <a:xfrm>
          <a:off x="5318536" y="1080262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9478285-9023-4506-AB03-2523096CCFD9}">
      <dsp:nvSpPr>
        <dsp:cNvPr id="0" name=""/>
        <dsp:cNvSpPr/>
      </dsp:nvSpPr>
      <dsp:spPr>
        <a:xfrm>
          <a:off x="5495725" y="956511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500" kern="1200" dirty="0"/>
            <a:t>Position</a:t>
          </a:r>
        </a:p>
      </dsp:txBody>
      <dsp:txXfrm>
        <a:off x="5495725" y="956511"/>
        <a:ext cx="2354072" cy="433452"/>
      </dsp:txXfrm>
    </dsp:sp>
    <dsp:sp modelId="{1B1218ED-9442-4515-B169-21A89057A428}">
      <dsp:nvSpPr>
        <dsp:cNvPr id="0" name=""/>
        <dsp:cNvSpPr/>
      </dsp:nvSpPr>
      <dsp:spPr>
        <a:xfrm>
          <a:off x="5318536" y="1513714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1E8CEF9-DBA9-44F7-95BA-88EEEC525B2A}">
      <dsp:nvSpPr>
        <dsp:cNvPr id="0" name=""/>
        <dsp:cNvSpPr/>
      </dsp:nvSpPr>
      <dsp:spPr>
        <a:xfrm>
          <a:off x="5495725" y="1389963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500" kern="1200" dirty="0" err="1"/>
            <a:t>Yaw</a:t>
          </a:r>
          <a:endParaRPr lang="it-IT" sz="1500" kern="1200" dirty="0"/>
        </a:p>
      </dsp:txBody>
      <dsp:txXfrm>
        <a:off x="5495725" y="1389963"/>
        <a:ext cx="2354072" cy="433452"/>
      </dsp:txXfrm>
    </dsp:sp>
    <dsp:sp modelId="{19A1CDB3-4457-4284-B2F1-5B3205147B2B}">
      <dsp:nvSpPr>
        <dsp:cNvPr id="0" name=""/>
        <dsp:cNvSpPr/>
      </dsp:nvSpPr>
      <dsp:spPr>
        <a:xfrm>
          <a:off x="5318536" y="1947166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FE7C155-896D-40AF-9CEA-C6A01CB031AA}">
      <dsp:nvSpPr>
        <dsp:cNvPr id="0" name=""/>
        <dsp:cNvSpPr/>
      </dsp:nvSpPr>
      <dsp:spPr>
        <a:xfrm>
          <a:off x="5495725" y="1823415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500" kern="1200" dirty="0" err="1"/>
            <a:t>Angular</a:t>
          </a:r>
          <a:r>
            <a:rPr lang="it-IT" sz="1500" kern="1200" dirty="0"/>
            <a:t> </a:t>
          </a:r>
          <a:r>
            <a:rPr lang="it-IT" sz="1500" kern="1200" dirty="0" err="1"/>
            <a:t>Rotation</a:t>
          </a:r>
          <a:r>
            <a:rPr lang="it-IT" sz="1500" kern="1200" dirty="0"/>
            <a:t> of </a:t>
          </a:r>
          <a:r>
            <a:rPr lang="it-IT" sz="1500" kern="1200" dirty="0" err="1"/>
            <a:t>wheels</a:t>
          </a:r>
          <a:endParaRPr lang="it-IT" sz="1500" kern="1200" dirty="0"/>
        </a:p>
      </dsp:txBody>
      <dsp:txXfrm>
        <a:off x="5495725" y="1823415"/>
        <a:ext cx="2354072" cy="433452"/>
      </dsp:txXfrm>
    </dsp:sp>
    <dsp:sp modelId="{F33451D0-D5B9-46B2-BA29-7093F7377C2F}">
      <dsp:nvSpPr>
        <dsp:cNvPr id="0" name=""/>
        <dsp:cNvSpPr/>
      </dsp:nvSpPr>
      <dsp:spPr>
        <a:xfrm>
          <a:off x="5318536" y="2380618"/>
          <a:ext cx="185950" cy="1859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B05FC81-00B1-496A-85C1-6198430EB5FF}">
      <dsp:nvSpPr>
        <dsp:cNvPr id="0" name=""/>
        <dsp:cNvSpPr/>
      </dsp:nvSpPr>
      <dsp:spPr>
        <a:xfrm>
          <a:off x="5495725" y="2256868"/>
          <a:ext cx="2354072" cy="4334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500" kern="1200" dirty="0" err="1"/>
            <a:t>Angular</a:t>
          </a:r>
          <a:r>
            <a:rPr lang="it-IT" sz="1500" kern="1200" dirty="0"/>
            <a:t> Speed of </a:t>
          </a:r>
          <a:r>
            <a:rPr lang="it-IT" sz="1500" kern="1200" dirty="0" err="1"/>
            <a:t>wheels</a:t>
          </a:r>
          <a:endParaRPr lang="it-IT" sz="1500" kern="1200" dirty="0"/>
        </a:p>
      </dsp:txBody>
      <dsp:txXfrm>
        <a:off x="5495725" y="2256868"/>
        <a:ext cx="2354072" cy="4334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2.svg>
</file>

<file path=ppt/media/image13.png>
</file>

<file path=ppt/media/image14.png>
</file>

<file path=ppt/media/image14.svg>
</file>

<file path=ppt/media/image15.png>
</file>

<file path=ppt/media/image16.jpeg>
</file>

<file path=ppt/media/image17.jpeg>
</file>

<file path=ppt/media/image17.svg>
</file>

<file path=ppt/media/image18.jpeg>
</file>

<file path=ppt/media/image19.jpeg>
</file>

<file path=ppt/media/image2.png>
</file>

<file path=ppt/media/image20.png>
</file>

<file path=ppt/media/image21.png>
</file>

<file path=ppt/media/image210.png>
</file>

<file path=ppt/media/image22.JPG>
</file>

<file path=ppt/media/image220.png>
</file>

<file path=ppt/media/image23.jpeg>
</file>

<file path=ppt/media/image230.png>
</file>

<file path=ppt/media/image24.png>
</file>

<file path=ppt/media/image240.png>
</file>

<file path=ppt/media/image25.jpeg>
</file>

<file path=ppt/media/image250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5.sv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A8E563-6835-48EC-ADFB-BC5F26F7F229}" type="datetimeFigureOut">
              <a:rPr lang="it-IT" smtClean="0"/>
              <a:t>09/11/2022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6912C9-2727-4ECF-B850-59AB2EFCA8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7688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6912C9-2727-4ECF-B850-59AB2EFCA88F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9800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6912C9-2727-4ECF-B850-59AB2EFCA88F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1290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6912C9-2727-4ECF-B850-59AB2EFCA88F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3510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6912C9-2727-4ECF-B850-59AB2EFCA88F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8281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A69FC31-BD2A-4E5B-B76A-2D9971535754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94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376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807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810435" y="3363535"/>
            <a:ext cx="6010836" cy="1889778"/>
          </a:xfrm>
          <a:prstGeom prst="rect">
            <a:avLst/>
          </a:prstGeom>
        </p:spPr>
        <p:txBody>
          <a:bodyPr anchor="b"/>
          <a:lstStyle>
            <a:lvl1pPr algn="ctr">
              <a:defRPr sz="4800"/>
            </a:lvl1pPr>
          </a:lstStyle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810435" y="5318024"/>
            <a:ext cx="6010836" cy="131053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81803" y="658046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fld id="{887BFEE1-39F5-4CF4-8A4D-3FDEE8C64F0F}" type="datetimeFigureOut">
              <a:rPr lang="en-US" smtClean="0"/>
              <a:pPr/>
              <a:t>11/9/2022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27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A69FC31-BD2A-4E5B-B76A-2D9971535754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44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A69FC31-BD2A-4E5B-B76A-2D9971535754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826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04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77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217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A69FC31-BD2A-4E5B-B76A-2D9971535754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5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70005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A69FC31-BD2A-4E5B-B76A-2D9971535754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968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-270156"/>
            <a:ext cx="845244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pic>
        <p:nvPicPr>
          <p:cNvPr id="7" name="Shape 53"/>
          <p:cNvPicPr preferRelativeResize="0"/>
          <p:nvPr userDrawn="1"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82450" y="65950"/>
            <a:ext cx="464900" cy="49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54"/>
          <p:cNvPicPr preferRelativeResize="0"/>
          <p:nvPr userDrawn="1"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0" y="630539"/>
            <a:ext cx="9143998" cy="974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" name="Shape 55"/>
          <p:cNvCxnSpPr/>
          <p:nvPr userDrawn="1"/>
        </p:nvCxnSpPr>
        <p:spPr>
          <a:xfrm rot="10800000">
            <a:off x="691550" y="125"/>
            <a:ext cx="0" cy="630299"/>
          </a:xfrm>
          <a:prstGeom prst="straightConnector1">
            <a:avLst/>
          </a:prstGeom>
          <a:noFill/>
          <a:ln w="9525" cap="flat">
            <a:solidFill>
              <a:srgbClr val="003366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0" name="Shape 57"/>
          <p:cNvPicPr preferRelativeResize="0"/>
          <p:nvPr userDrawn="1"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0" y="6571225"/>
            <a:ext cx="9144000" cy="28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sellaDiTesto 10"/>
          <p:cNvSpPr txBox="1"/>
          <p:nvPr userDrawn="1"/>
        </p:nvSpPr>
        <p:spPr>
          <a:xfrm>
            <a:off x="0" y="6529946"/>
            <a:ext cx="3799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Author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076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41"/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"/>
            <a:ext cx="9144000" cy="5020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45"/>
          <p:cNvPicPr preferRelativeResize="0"/>
          <p:nvPr userDrawn="1"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571225"/>
            <a:ext cx="9144000" cy="2867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7753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2.jpeg"/><Relationship Id="rId1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4.svg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14.png"/><Relationship Id="rId10" Type="http://schemas.openxmlformats.org/officeDocument/2006/relationships/image" Target="../media/image11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2.svg"/><Relationship Id="rId14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8.png"/><Relationship Id="rId12" Type="http://schemas.openxmlformats.org/officeDocument/2006/relationships/image" Target="../media/image1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18.jpeg"/><Relationship Id="rId10" Type="http://schemas.openxmlformats.org/officeDocument/2006/relationships/image" Target="../media/image17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21.png"/><Relationship Id="rId7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svg"/><Relationship Id="rId11" Type="http://schemas.openxmlformats.org/officeDocument/2006/relationships/image" Target="../media/image35.sv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25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png"/><Relationship Id="rId13" Type="http://schemas.openxmlformats.org/officeDocument/2006/relationships/image" Target="../media/image29.png"/><Relationship Id="rId3" Type="http://schemas.openxmlformats.org/officeDocument/2006/relationships/image" Target="../media/image8.png"/><Relationship Id="rId7" Type="http://schemas.openxmlformats.org/officeDocument/2006/relationships/image" Target="../media/image230.png"/><Relationship Id="rId12" Type="http://schemas.openxmlformats.org/officeDocument/2006/relationships/image" Target="../media/image2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0.png"/><Relationship Id="rId11" Type="http://schemas.openxmlformats.org/officeDocument/2006/relationships/image" Target="../media/image27.png"/><Relationship Id="rId5" Type="http://schemas.openxmlformats.org/officeDocument/2006/relationships/image" Target="../media/image210.png"/><Relationship Id="rId10" Type="http://schemas.openxmlformats.org/officeDocument/2006/relationships/image" Target="../media/image260.png"/><Relationship Id="rId4" Type="http://schemas.openxmlformats.org/officeDocument/2006/relationships/image" Target="../media/image9.svg"/><Relationship Id="rId9" Type="http://schemas.openxmlformats.org/officeDocument/2006/relationships/image" Target="../media/image250.png"/><Relationship Id="rId1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Optimal path tracking of a mobile robot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Cataldo</a:t>
            </a:r>
            <a:r>
              <a:rPr lang="en-US" dirty="0"/>
              <a:t> Giuseppe</a:t>
            </a:r>
          </a:p>
          <a:p>
            <a:r>
              <a:rPr lang="en-US" dirty="0"/>
              <a:t>Giacomelli Gianluca</a:t>
            </a:r>
          </a:p>
          <a:p>
            <a:r>
              <a:rPr lang="en-US" dirty="0" err="1"/>
              <a:t>Gottardini</a:t>
            </a:r>
            <a:r>
              <a:rPr lang="en-US" dirty="0"/>
              <a:t> Andrea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xmlns="" id="{93E6DB78-60ED-5E8B-F643-F44C870205AF}"/>
              </a:ext>
            </a:extLst>
          </p:cNvPr>
          <p:cNvSpPr txBox="1"/>
          <p:nvPr/>
        </p:nvSpPr>
        <p:spPr>
          <a:xfrm>
            <a:off x="60062" y="5432324"/>
            <a:ext cx="4572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it-IT" sz="12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l"/>
            <a:endParaRPr lang="it-IT" sz="12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1" i="0" u="none" strike="noStrike" baseline="0" dirty="0" smtClean="0">
                <a:solidFill>
                  <a:srgbClr val="002042"/>
                </a:solidFill>
                <a:latin typeface="Arial" panose="020B0604020202020204" pitchFamily="34" charset="0"/>
              </a:rPr>
              <a:t>M.Sc</a:t>
            </a:r>
            <a:r>
              <a:rPr lang="en-US" sz="1800" b="1" i="0" u="none" strike="noStrike" baseline="0" dirty="0">
                <a:solidFill>
                  <a:srgbClr val="002042"/>
                </a:solidFill>
                <a:latin typeface="Arial" panose="020B0604020202020204" pitchFamily="34" charset="0"/>
              </a:rPr>
              <a:t>. Automation and </a:t>
            </a:r>
            <a:r>
              <a:rPr lang="en-US" sz="1800" b="1" i="0" u="none" strike="noStrike" baseline="0" dirty="0" smtClean="0">
                <a:solidFill>
                  <a:srgbClr val="002042"/>
                </a:solidFill>
                <a:latin typeface="Arial" panose="020B0604020202020204" pitchFamily="34" charset="0"/>
              </a:rPr>
              <a:t>Control</a:t>
            </a:r>
            <a:r>
              <a:rPr lang="en-US" sz="1800" b="1" i="0" u="none" strike="noStrike" dirty="0" smtClean="0">
                <a:solidFill>
                  <a:srgbClr val="002042"/>
                </a:solidFill>
                <a:latin typeface="Arial" panose="020B0604020202020204" pitchFamily="34" charset="0"/>
              </a:rPr>
              <a:t> </a:t>
            </a:r>
            <a:r>
              <a:rPr lang="en-US" sz="1800" b="1" i="0" u="none" strike="noStrike" baseline="0" dirty="0" smtClean="0">
                <a:solidFill>
                  <a:srgbClr val="002042"/>
                </a:solidFill>
                <a:latin typeface="Arial" panose="020B0604020202020204" pitchFamily="34" charset="0"/>
              </a:rPr>
              <a:t>Engineering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xmlns="" id="{FDA0F799-32AF-6270-D5B7-5DB8CB8692B1}"/>
              </a:ext>
            </a:extLst>
          </p:cNvPr>
          <p:cNvSpPr txBox="1"/>
          <p:nvPr/>
        </p:nvSpPr>
        <p:spPr>
          <a:xfrm>
            <a:off x="4471059" y="0"/>
            <a:ext cx="4572000" cy="815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it-IT" sz="11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1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1800" b="1" i="0" u="none" strike="noStrike" baseline="0" dirty="0">
                <a:solidFill>
                  <a:srgbClr val="002042"/>
                </a:solidFill>
                <a:latin typeface="Arial" panose="020B0604020202020204" pitchFamily="34" charset="0"/>
              </a:rPr>
              <a:t>Constrained Numerical Optimization for Estimation and Control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15889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82515" y="-270156"/>
            <a:ext cx="8298584" cy="1325563"/>
          </a:xfrm>
        </p:spPr>
        <p:txBody>
          <a:bodyPr/>
          <a:lstStyle/>
          <a:p>
            <a:r>
              <a:rPr lang="it-IT" dirty="0" err="1" smtClean="0"/>
              <a:t>Conclusion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736481" y="2775194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7200" dirty="0" err="1" smtClean="0">
                <a:solidFill>
                  <a:srgbClr val="002060"/>
                </a:solidFill>
              </a:rPr>
              <a:t>Thank</a:t>
            </a:r>
            <a:r>
              <a:rPr lang="it-IT" sz="7200" dirty="0" smtClean="0">
                <a:solidFill>
                  <a:srgbClr val="002060"/>
                </a:solidFill>
              </a:rPr>
              <a:t> </a:t>
            </a:r>
            <a:r>
              <a:rPr lang="it-IT" sz="7200" dirty="0" err="1" smtClean="0">
                <a:solidFill>
                  <a:srgbClr val="002060"/>
                </a:solidFill>
              </a:rPr>
              <a:t>you</a:t>
            </a:r>
            <a:r>
              <a:rPr lang="it-IT" sz="7200" dirty="0" smtClean="0">
                <a:solidFill>
                  <a:srgbClr val="002060"/>
                </a:solidFill>
              </a:rPr>
              <a:t>!!!!</a:t>
            </a:r>
            <a:endParaRPr lang="it-IT" sz="7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51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xmlns="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sp>
        <p:nvSpPr>
          <p:cNvPr id="3" name="Google Shape;680;p3">
            <a:extLst>
              <a:ext uri="{FF2B5EF4-FFF2-40B4-BE49-F238E27FC236}">
                <a16:creationId xmlns:a16="http://schemas.microsoft.com/office/drawing/2014/main" xmlns="" id="{114999CD-BDD1-6A37-8F59-6870D4AA2255}"/>
              </a:ext>
            </a:extLst>
          </p:cNvPr>
          <p:cNvSpPr txBox="1"/>
          <p:nvPr/>
        </p:nvSpPr>
        <p:spPr>
          <a:xfrm>
            <a:off x="804425" y="0"/>
            <a:ext cx="590899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Who</a:t>
            </a:r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 </a:t>
            </a:r>
            <a:r>
              <a:rPr lang="fr-FR" sz="36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we</a:t>
            </a:r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 are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xmlns="" id="{BD7146FF-3A4F-B9D6-9013-E34C4110686D}"/>
              </a:ext>
            </a:extLst>
          </p:cNvPr>
          <p:cNvSpPr txBox="1"/>
          <p:nvPr/>
        </p:nvSpPr>
        <p:spPr>
          <a:xfrm>
            <a:off x="5673931" y="1611179"/>
            <a:ext cx="4595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/>
              <a:t>Giacomelli Gianluca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xmlns="" id="{6F9785AB-416D-1C0A-B678-24D729400798}"/>
              </a:ext>
            </a:extLst>
          </p:cNvPr>
          <p:cNvSpPr txBox="1"/>
          <p:nvPr/>
        </p:nvSpPr>
        <p:spPr>
          <a:xfrm>
            <a:off x="3094511" y="3875610"/>
            <a:ext cx="4595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 err="1"/>
              <a:t>Gottardini</a:t>
            </a:r>
            <a:r>
              <a:rPr lang="en-US" dirty="0"/>
              <a:t> Andrea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xmlns="" id="{3FC29A5C-2CFC-05EB-7521-8B06C3868600}"/>
              </a:ext>
            </a:extLst>
          </p:cNvPr>
          <p:cNvSpPr txBox="1"/>
          <p:nvPr/>
        </p:nvSpPr>
        <p:spPr>
          <a:xfrm>
            <a:off x="897576" y="1162525"/>
            <a:ext cx="4595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 err="1"/>
              <a:t>Cataldo</a:t>
            </a:r>
            <a:r>
              <a:rPr lang="en-US" dirty="0"/>
              <a:t> Giuseppe</a:t>
            </a:r>
          </a:p>
        </p:txBody>
      </p:sp>
      <p:pic>
        <p:nvPicPr>
          <p:cNvPr id="1026" name="Picture 2" descr="Giuseppe Cataldo">
            <a:extLst>
              <a:ext uri="{FF2B5EF4-FFF2-40B4-BE49-F238E27FC236}">
                <a16:creationId xmlns:a16="http://schemas.microsoft.com/office/drawing/2014/main" xmlns="" id="{BA438789-AE57-51BF-8CC1-B1A7BA4DC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576" y="1611179"/>
            <a:ext cx="1905000" cy="1905000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drea Gottardini">
            <a:extLst>
              <a:ext uri="{FF2B5EF4-FFF2-40B4-BE49-F238E27FC236}">
                <a16:creationId xmlns:a16="http://schemas.microsoft.com/office/drawing/2014/main" xmlns="" id="{D25289F9-6E21-CB9D-8B3A-E704DB067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4511" y="4260289"/>
            <a:ext cx="1905000" cy="1905000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ianluca Giacomelli">
            <a:extLst>
              <a:ext uri="{FF2B5EF4-FFF2-40B4-BE49-F238E27FC236}">
                <a16:creationId xmlns:a16="http://schemas.microsoft.com/office/drawing/2014/main" xmlns="" id="{BD6BF960-7E3D-E3C0-AA6F-FD1DE8C8C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3931" y="2056571"/>
            <a:ext cx="1905000" cy="1905000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xmlns="" id="{36044E8F-FFEA-B69F-0486-2FD452277142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pic>
        <p:nvPicPr>
          <p:cNvPr id="15" name="Elemento grafico 14" descr="Robot contorno">
            <a:extLst>
              <a:ext uri="{FF2B5EF4-FFF2-40B4-BE49-F238E27FC236}">
                <a16:creationId xmlns:a16="http://schemas.microsoft.com/office/drawing/2014/main" xmlns="" id="{B913A5CB-6268-1CDE-137B-BC903BB0268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86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e 6">
            <a:extLst>
              <a:ext uri="{FF2B5EF4-FFF2-40B4-BE49-F238E27FC236}">
                <a16:creationId xmlns:a16="http://schemas.microsoft.com/office/drawing/2014/main" xmlns="" id="{69292A98-8E96-5A57-5861-A474B10E20F3}"/>
              </a:ext>
            </a:extLst>
          </p:cNvPr>
          <p:cNvSpPr/>
          <p:nvPr/>
        </p:nvSpPr>
        <p:spPr>
          <a:xfrm>
            <a:off x="1617503" y="1068203"/>
            <a:ext cx="5908991" cy="5304395"/>
          </a:xfrm>
          <a:prstGeom prst="ellipse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it-IT" dirty="0">
              <a:latin typeface="Encode Sans ExtraBold" panose="020B060402020202020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xmlns="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sp>
        <p:nvSpPr>
          <p:cNvPr id="3" name="Google Shape;680;p3">
            <a:extLst>
              <a:ext uri="{FF2B5EF4-FFF2-40B4-BE49-F238E27FC236}">
                <a16:creationId xmlns:a16="http://schemas.microsoft.com/office/drawing/2014/main" xmlns="" id="{114999CD-BDD1-6A37-8F59-6870D4AA2255}"/>
              </a:ext>
            </a:extLst>
          </p:cNvPr>
          <p:cNvSpPr txBox="1"/>
          <p:nvPr/>
        </p:nvSpPr>
        <p:spPr>
          <a:xfrm>
            <a:off x="3235009" y="-9696"/>
            <a:ext cx="590899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Our </a:t>
            </a:r>
            <a:r>
              <a:rPr lang="fr-FR" sz="36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problem</a:t>
            </a:r>
            <a:endParaRPr lang="fr-FR" sz="3600" dirty="0">
              <a:solidFill>
                <a:schemeClr val="accent1">
                  <a:lumMod val="75000"/>
                </a:schemeClr>
              </a:solidFill>
              <a:latin typeface="Encode Sans ExtraBold" panose="020B0604020202020204" charset="0"/>
              <a:ea typeface="Encode Sans ExtraBold"/>
              <a:cs typeface="Encode Sans ExtraBold"/>
            </a:endParaRPr>
          </a:p>
        </p:txBody>
      </p:sp>
      <p:pic>
        <p:nvPicPr>
          <p:cNvPr id="2050" name="Picture 2" descr="Mobile Robot with 2 Wheels - Arduino Project Hub">
            <a:extLst>
              <a:ext uri="{FF2B5EF4-FFF2-40B4-BE49-F238E27FC236}">
                <a16:creationId xmlns:a16="http://schemas.microsoft.com/office/drawing/2014/main" xmlns="" id="{6F4484BF-36B8-5A78-2393-4B9D3627A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412" y="1931483"/>
            <a:ext cx="4135175" cy="3101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xmlns="" id="{202F36C8-287D-B674-230F-816B02DB89B0}"/>
              </a:ext>
            </a:extLst>
          </p:cNvPr>
          <p:cNvSpPr/>
          <p:nvPr/>
        </p:nvSpPr>
        <p:spPr>
          <a:xfrm>
            <a:off x="6227790" y="4559902"/>
            <a:ext cx="2022404" cy="202879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Ability to </a:t>
            </a:r>
            <a:r>
              <a:rPr lang="en-US" sz="2800" b="1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Scale</a:t>
            </a:r>
            <a:endParaRPr lang="en-US" sz="2800" b="1" dirty="0">
              <a:solidFill>
                <a:schemeClr val="bg1"/>
              </a:solidFill>
              <a:latin typeface="Encode Sans ExtraBold" panose="020B0604020202020204" charset="0"/>
              <a:cs typeface="Arial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xmlns="" id="{8AB34E0C-F4C8-02D7-8756-BE5A5AF4D730}"/>
              </a:ext>
            </a:extLst>
          </p:cNvPr>
          <p:cNvSpPr/>
          <p:nvPr/>
        </p:nvSpPr>
        <p:spPr>
          <a:xfrm>
            <a:off x="1163291" y="4349913"/>
            <a:ext cx="1752921" cy="181269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Increased </a:t>
            </a:r>
            <a:r>
              <a:rPr lang="en-US" b="1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Safety</a:t>
            </a:r>
            <a:endParaRPr lang="en-US" b="1" dirty="0">
              <a:solidFill>
                <a:schemeClr val="bg1"/>
              </a:solidFill>
              <a:latin typeface="Encode Sans ExtraBold" panose="020B0604020202020204" charset="0"/>
              <a:cs typeface="Arial"/>
            </a:endParaRP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xmlns="" id="{674F5225-A63F-4968-7CA7-A11770760208}"/>
              </a:ext>
            </a:extLst>
          </p:cNvPr>
          <p:cNvSpPr/>
          <p:nvPr/>
        </p:nvSpPr>
        <p:spPr>
          <a:xfrm>
            <a:off x="1163291" y="1077107"/>
            <a:ext cx="1767453" cy="165421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Increased </a:t>
            </a:r>
            <a:r>
              <a:rPr lang="en-US" b="1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Flexibility</a:t>
            </a:r>
            <a:endParaRPr lang="en-US" b="1" dirty="0">
              <a:solidFill>
                <a:schemeClr val="bg1"/>
              </a:solidFill>
              <a:latin typeface="Encode Sans ExtraBold" panose="020B0604020202020204" charset="0"/>
              <a:cs typeface="Arial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xmlns="" id="{3924917A-B93F-3C56-60E8-FA1866D06713}"/>
              </a:ext>
            </a:extLst>
          </p:cNvPr>
          <p:cNvSpPr txBox="1"/>
          <p:nvPr/>
        </p:nvSpPr>
        <p:spPr>
          <a:xfrm>
            <a:off x="2202842" y="8382000"/>
            <a:ext cx="354806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3200" b="1" dirty="0" err="1">
                <a:solidFill>
                  <a:schemeClr val="bg1"/>
                </a:solidFill>
                <a:latin typeface="Encode Sans ExtraBold" panose="020B0604020202020204" charset="0"/>
              </a:rPr>
              <a:t>Unemployment</a:t>
            </a:r>
            <a:r>
              <a:rPr lang="it-IT" sz="3200" b="1" dirty="0">
                <a:solidFill>
                  <a:schemeClr val="bg1"/>
                </a:solidFill>
                <a:latin typeface="Encode Sans ExtraBold" panose="020B0604020202020204" charset="0"/>
              </a:rPr>
              <a:t> </a:t>
            </a:r>
          </a:p>
          <a:p>
            <a:pPr algn="ctr"/>
            <a:r>
              <a:rPr lang="it-IT" sz="3200" b="1" dirty="0">
                <a:solidFill>
                  <a:schemeClr val="bg1"/>
                </a:solidFill>
                <a:latin typeface="Encode Sans ExtraBold" panose="020B0604020202020204" charset="0"/>
              </a:rPr>
              <a:t>rate &gt; 13%</a:t>
            </a: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xmlns="" id="{3B50E26F-776F-403C-3525-D93C08067B04}"/>
              </a:ext>
            </a:extLst>
          </p:cNvPr>
          <p:cNvSpPr/>
          <p:nvPr/>
        </p:nvSpPr>
        <p:spPr>
          <a:xfrm>
            <a:off x="6071839" y="636594"/>
            <a:ext cx="2022404" cy="202879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Easy to  </a:t>
            </a:r>
            <a:r>
              <a:rPr lang="en-US" sz="2000" b="1" dirty="0">
                <a:solidFill>
                  <a:schemeClr val="bg1"/>
                </a:solidFill>
                <a:latin typeface="Encode Sans ExtraBold" panose="020B0604020202020204" charset="0"/>
                <a:ea typeface="+mn-lt"/>
                <a:cs typeface="+mn-lt"/>
              </a:rPr>
              <a:t>integrate</a:t>
            </a:r>
            <a:endParaRPr lang="en-US" sz="2000" b="1" dirty="0">
              <a:solidFill>
                <a:schemeClr val="bg1"/>
              </a:solidFill>
              <a:latin typeface="Encode Sans ExtraBold" panose="020B0604020202020204" charset="0"/>
              <a:cs typeface="Arial"/>
            </a:endParaRPr>
          </a:p>
        </p:txBody>
      </p:sp>
      <p:sp>
        <p:nvSpPr>
          <p:cNvPr id="17" name="AutoShape 4" descr="Icona del motore elettrico Immagini Vettoriali Stock | Depositphotos">
            <a:extLst>
              <a:ext uri="{FF2B5EF4-FFF2-40B4-BE49-F238E27FC236}">
                <a16:creationId xmlns:a16="http://schemas.microsoft.com/office/drawing/2014/main" xmlns="" id="{E812AE2C-4980-6C64-81AE-2DA9646D46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19" name="Elemento grafico 18" descr="Robot contorno">
            <a:extLst>
              <a:ext uri="{FF2B5EF4-FFF2-40B4-BE49-F238E27FC236}">
                <a16:creationId xmlns:a16="http://schemas.microsoft.com/office/drawing/2014/main" xmlns="" id="{CF6216D0-4708-9530-E3A1-362180C911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146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xmlns="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graphicFrame>
        <p:nvGraphicFramePr>
          <p:cNvPr id="42" name="Diagramma 41">
            <a:extLst>
              <a:ext uri="{FF2B5EF4-FFF2-40B4-BE49-F238E27FC236}">
                <a16:creationId xmlns:a16="http://schemas.microsoft.com/office/drawing/2014/main" xmlns="" id="{72A82718-E29D-86D5-1ECA-39EDE867AC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719769"/>
              </p:ext>
            </p:extLst>
          </p:nvPr>
        </p:nvGraphicFramePr>
        <p:xfrm>
          <a:off x="645656" y="2279888"/>
          <a:ext cx="7852687" cy="5075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3" name="Google Shape;680;p3">
            <a:extLst>
              <a:ext uri="{FF2B5EF4-FFF2-40B4-BE49-F238E27FC236}">
                <a16:creationId xmlns:a16="http://schemas.microsoft.com/office/drawing/2014/main" xmlns="" id="{8D77598D-F31A-8499-A6A9-28EA0EC7AE18}"/>
              </a:ext>
            </a:extLst>
          </p:cNvPr>
          <p:cNvSpPr txBox="1"/>
          <p:nvPr/>
        </p:nvSpPr>
        <p:spPr>
          <a:xfrm>
            <a:off x="3235009" y="-9696"/>
            <a:ext cx="590899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Our goal</a:t>
            </a:r>
          </a:p>
        </p:txBody>
      </p:sp>
      <p:sp>
        <p:nvSpPr>
          <p:cNvPr id="44" name="Google Shape;680;p3">
            <a:extLst>
              <a:ext uri="{FF2B5EF4-FFF2-40B4-BE49-F238E27FC236}">
                <a16:creationId xmlns:a16="http://schemas.microsoft.com/office/drawing/2014/main" xmlns="" id="{208A4132-9FE8-195F-CC7E-A4DC0C55049E}"/>
              </a:ext>
            </a:extLst>
          </p:cNvPr>
          <p:cNvSpPr txBox="1"/>
          <p:nvPr/>
        </p:nvSpPr>
        <p:spPr>
          <a:xfrm>
            <a:off x="2621157" y="1298881"/>
            <a:ext cx="426672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b="1" dirty="0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MPC formulation</a:t>
            </a:r>
          </a:p>
        </p:txBody>
      </p:sp>
      <p:pic>
        <p:nvPicPr>
          <p:cNvPr id="46" name="Elemento grafico 45" descr="Cronometro 75% contorno">
            <a:extLst>
              <a:ext uri="{FF2B5EF4-FFF2-40B4-BE49-F238E27FC236}">
                <a16:creationId xmlns:a16="http://schemas.microsoft.com/office/drawing/2014/main" xmlns="" id="{A55A1BBE-236A-BC98-77F4-E2F31798601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713755" y="5412580"/>
            <a:ext cx="672505" cy="672505"/>
          </a:xfrm>
          <a:prstGeom prst="rect">
            <a:avLst/>
          </a:prstGeom>
        </p:spPr>
      </p:pic>
      <p:pic>
        <p:nvPicPr>
          <p:cNvPr id="48" name="Elemento grafico 47" descr="Batteria in carica con riempimento a tinta unita">
            <a:extLst>
              <a:ext uri="{FF2B5EF4-FFF2-40B4-BE49-F238E27FC236}">
                <a16:creationId xmlns:a16="http://schemas.microsoft.com/office/drawing/2014/main" xmlns="" id="{4D04D8E6-5B9C-44F6-0081-F57AC4848F8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151207" y="5430797"/>
            <a:ext cx="672504" cy="672504"/>
          </a:xfrm>
          <a:prstGeom prst="rect">
            <a:avLst/>
          </a:prstGeom>
        </p:spPr>
      </p:pic>
      <p:sp>
        <p:nvSpPr>
          <p:cNvPr id="49" name="AutoShape 2" descr="Icona del motore elettrico Immagini Vettoriali Stock | Depositphotos">
            <a:extLst>
              <a:ext uri="{FF2B5EF4-FFF2-40B4-BE49-F238E27FC236}">
                <a16:creationId xmlns:a16="http://schemas.microsoft.com/office/drawing/2014/main" xmlns="" id="{5D188F32-3120-9891-5BD1-3B0E4D8E25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0" name="AutoShape 4" descr="Icona del motore elettrico Immagini Vettoriali Stock | Depositphotos">
            <a:extLst>
              <a:ext uri="{FF2B5EF4-FFF2-40B4-BE49-F238E27FC236}">
                <a16:creationId xmlns:a16="http://schemas.microsoft.com/office/drawing/2014/main" xmlns="" id="{5CBD532C-1E88-3B95-EE82-1EB9FD9620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3080" name="Picture 8" descr="SVG, Vettoriale - Motore Elettrico è Un'icona Di Colore Nero.. Image  83935758.">
            <a:extLst>
              <a:ext uri="{FF2B5EF4-FFF2-40B4-BE49-F238E27FC236}">
                <a16:creationId xmlns:a16="http://schemas.microsoft.com/office/drawing/2014/main" xmlns="" id="{2D70C290-38B1-0666-F222-EAF9A29A7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8264" y="5224694"/>
            <a:ext cx="1062672" cy="1062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Elemento grafico 52" descr="Bussola contorno">
            <a:extLst>
              <a:ext uri="{FF2B5EF4-FFF2-40B4-BE49-F238E27FC236}">
                <a16:creationId xmlns:a16="http://schemas.microsoft.com/office/drawing/2014/main" xmlns="" id="{36252A35-53B4-095C-D612-DE8320A5241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6185807" y="5412580"/>
            <a:ext cx="806986" cy="806986"/>
          </a:xfrm>
          <a:prstGeom prst="rect">
            <a:avLst/>
          </a:prstGeom>
        </p:spPr>
      </p:pic>
      <p:pic>
        <p:nvPicPr>
          <p:cNvPr id="3084" name="Picture 12" descr="Tire - Free transport icons">
            <a:extLst>
              <a:ext uri="{FF2B5EF4-FFF2-40B4-BE49-F238E27FC236}">
                <a16:creationId xmlns:a16="http://schemas.microsoft.com/office/drawing/2014/main" xmlns="" id="{EA4BF74D-BB34-0029-4AE7-EFEC67701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940" y="5487120"/>
            <a:ext cx="657906" cy="657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Elemento grafico 54" descr="Robot contorno">
            <a:extLst>
              <a:ext uri="{FF2B5EF4-FFF2-40B4-BE49-F238E27FC236}">
                <a16:creationId xmlns:a16="http://schemas.microsoft.com/office/drawing/2014/main" xmlns="" id="{CBAE28A1-4C6B-1572-FD3B-DA9F34B235D7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7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xmlns="" id="{1DC884B9-4B2C-DB03-86CD-5E7B62EFD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890" y="2083932"/>
            <a:ext cx="4226229" cy="29756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32828A60-01F3-72C4-AF95-A8629B2F131C}"/>
              </a:ext>
            </a:extLst>
          </p:cNvPr>
          <p:cNvSpPr/>
          <p:nvPr/>
        </p:nvSpPr>
        <p:spPr>
          <a:xfrm>
            <a:off x="601089" y="1311035"/>
            <a:ext cx="4000501" cy="2394065"/>
          </a:xfrm>
          <a:prstGeom prst="rect">
            <a:avLst/>
          </a:prstGeom>
          <a:solidFill>
            <a:schemeClr val="accent1">
              <a:lumMod val="75000"/>
              <a:alpha val="51373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1E846E7-BC1C-ACC2-3556-6FDC7E9FDE78}"/>
              </a:ext>
            </a:extLst>
          </p:cNvPr>
          <p:cNvSpPr/>
          <p:nvPr/>
        </p:nvSpPr>
        <p:spPr>
          <a:xfrm>
            <a:off x="601090" y="3705100"/>
            <a:ext cx="4000500" cy="2612573"/>
          </a:xfrm>
          <a:prstGeom prst="rect">
            <a:avLst/>
          </a:prstGeom>
          <a:solidFill>
            <a:schemeClr val="accent1">
              <a:lumMod val="40000"/>
              <a:lumOff val="60000"/>
              <a:alpha val="51373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xmlns="" id="{3450A565-07CE-321F-778E-11A87A623693}"/>
                  </a:ext>
                </a:extLst>
              </p:cNvPr>
              <p:cNvSpPr txBox="1"/>
              <p:nvPr/>
            </p:nvSpPr>
            <p:spPr>
              <a:xfrm>
                <a:off x="658241" y="1273890"/>
                <a:ext cx="4057650" cy="75713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𝜗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 err="1"/>
                  <a:t>yaw</a:t>
                </a:r>
                <a:r>
                  <a:rPr lang="it-IT" dirty="0"/>
                  <a:t> angle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it-IT" dirty="0"/>
                  <a:t> x-coordinate of the center of mass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y-coordinate of the center of mass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angular </a:t>
                </a:r>
                <a:r>
                  <a:rPr lang="it-IT" dirty="0" err="1"/>
                  <a:t>rotation</a:t>
                </a:r>
                <a:r>
                  <a:rPr lang="it-IT" dirty="0"/>
                  <a:t> of the </a:t>
                </a:r>
                <a:r>
                  <a:rPr lang="it-IT" dirty="0" err="1"/>
                  <a:t>left</a:t>
                </a:r>
                <a:r>
                  <a:rPr lang="it-IT" dirty="0"/>
                  <a:t> </a:t>
                </a:r>
                <a:r>
                  <a:rPr lang="it-IT" dirty="0" err="1"/>
                  <a:t>wheel</a:t>
                </a:r>
                <a:endParaRPr lang="it-IT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</m:t>
                    </m:r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angular rotation of the </a:t>
                </a:r>
                <a:r>
                  <a:rPr lang="it-IT" dirty="0" err="1"/>
                  <a:t>right</a:t>
                </a:r>
                <a:r>
                  <a:rPr lang="it-IT" dirty="0"/>
                  <a:t> </a:t>
                </a:r>
                <a:r>
                  <a:rPr lang="it-IT" dirty="0" err="1"/>
                  <a:t>wheel</a:t>
                </a:r>
                <a:endParaRPr lang="it-IT" dirty="0"/>
              </a:p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</m:sub>
                        </m:sSub>
                      </m:e>
                    </m:acc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</m:t>
                    </m:r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angular speed of the </a:t>
                </a:r>
                <a:r>
                  <a:rPr lang="it-IT" dirty="0" err="1"/>
                  <a:t>left</a:t>
                </a:r>
                <a:r>
                  <a:rPr lang="it-IT" dirty="0"/>
                  <a:t> </a:t>
                </a:r>
                <a:r>
                  <a:rPr lang="it-IT" dirty="0" err="1"/>
                  <a:t>wheel</a:t>
                </a:r>
                <a:endParaRPr lang="it-IT" dirty="0"/>
              </a:p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e>
                    </m:acc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</m:t>
                    </m:r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angular speed of the </a:t>
                </a:r>
                <a:r>
                  <a:rPr lang="it-IT" dirty="0" err="1"/>
                  <a:t>right</a:t>
                </a:r>
                <a:r>
                  <a:rPr lang="it-IT" dirty="0"/>
                  <a:t> </a:t>
                </a:r>
                <a:r>
                  <a:rPr lang="it-IT" dirty="0" err="1"/>
                  <a:t>wheel</a:t>
                </a:r>
                <a:endParaRPr lang="it-IT" dirty="0"/>
              </a:p>
              <a:p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</m:t>
                    </m:r>
                    <m:r>
                      <a:rPr lang="it-IT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dirty="0"/>
                  <a:t>   </a:t>
                </a:r>
                <a:r>
                  <a:rPr lang="it-IT" dirty="0" err="1"/>
                  <a:t>distance</a:t>
                </a:r>
                <a:r>
                  <a:rPr lang="it-IT" dirty="0"/>
                  <a:t> from a target point</a:t>
                </a:r>
              </a:p>
              <a:p>
                <a:endParaRPr lang="it-IT" dirty="0"/>
              </a:p>
              <a:p>
                <a:r>
                  <a:rPr lang="it-IT" dirty="0"/>
                  <a:t>2L      </a:t>
                </a:r>
                <a:r>
                  <a:rPr lang="it-IT" dirty="0" err="1"/>
                  <a:t>width</a:t>
                </a:r>
                <a:r>
                  <a:rPr lang="it-IT" dirty="0"/>
                  <a:t> of the mobile robot</a:t>
                </a:r>
              </a:p>
              <a:p>
                <a:r>
                  <a:rPr lang="it-IT" dirty="0"/>
                  <a:t>R        </a:t>
                </a:r>
                <a:r>
                  <a:rPr lang="it-IT" dirty="0" err="1"/>
                  <a:t>radius</a:t>
                </a:r>
                <a:r>
                  <a:rPr lang="it-IT" dirty="0"/>
                  <a:t> of the </a:t>
                </a:r>
                <a:r>
                  <a:rPr lang="it-IT" dirty="0" err="1"/>
                  <a:t>wheel</a:t>
                </a:r>
                <a:endParaRPr lang="it-IT" dirty="0"/>
              </a:p>
              <a:p>
                <a:r>
                  <a:rPr lang="en-GB" dirty="0" err="1"/>
                  <a:t>I</a:t>
                </a:r>
                <a:r>
                  <a:rPr lang="en-GB" baseline="-25000" dirty="0" err="1"/>
                  <a:t>c</a:t>
                </a:r>
                <a:r>
                  <a:rPr lang="en-GB" baseline="-25000" dirty="0"/>
                  <a:t>.          </a:t>
                </a:r>
                <a:r>
                  <a:rPr lang="en-GB" dirty="0"/>
                  <a:t>moment of inertia of the car </a:t>
                </a:r>
              </a:p>
              <a:p>
                <a:r>
                  <a:rPr lang="en-GB" dirty="0" err="1"/>
                  <a:t>I</a:t>
                </a:r>
                <a:r>
                  <a:rPr lang="en-GB" baseline="-25000" dirty="0" err="1"/>
                  <a:t>w</a:t>
                </a:r>
                <a:r>
                  <a:rPr lang="en-GB" baseline="-25000" dirty="0"/>
                  <a:t>.         </a:t>
                </a:r>
                <a:r>
                  <a:rPr lang="en-GB" dirty="0"/>
                  <a:t>moment of inertia of the wheel </a:t>
                </a:r>
              </a:p>
              <a:p>
                <a:r>
                  <a:rPr lang="en-GB" dirty="0"/>
                  <a:t>d        distance </a:t>
                </a:r>
                <a:r>
                  <a:rPr lang="en-GB" dirty="0" err="1"/>
                  <a:t>center</a:t>
                </a:r>
                <a:r>
                  <a:rPr lang="en-GB" dirty="0"/>
                  <a:t> of mass – rear axle</a:t>
                </a:r>
              </a:p>
              <a:p>
                <a:r>
                  <a:rPr lang="en-GB" dirty="0"/>
                  <a:t>m</a:t>
                </a:r>
                <a:r>
                  <a:rPr lang="en-GB" baseline="-25000" dirty="0"/>
                  <a:t>w       </a:t>
                </a:r>
                <a:r>
                  <a:rPr lang="en-GB" dirty="0"/>
                  <a:t>mass of the wheel</a:t>
                </a:r>
              </a:p>
              <a:p>
                <a:r>
                  <a:rPr lang="en-GB" dirty="0"/>
                  <a:t>m</a:t>
                </a:r>
                <a:r>
                  <a:rPr lang="en-GB" baseline="-25000" dirty="0"/>
                  <a:t>c        </a:t>
                </a:r>
                <a:r>
                  <a:rPr lang="en-GB" dirty="0"/>
                  <a:t>mass of the car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sz="1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it-IT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</m:sSub>
                      </m:e>
                    </m:acc>
                  </m:oMath>
                </a14:m>
                <a:r>
                  <a:rPr lang="it-IT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     maximum </a:t>
                </a:r>
                <a:r>
                  <a:rPr lang="it-IT" sz="1800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right</a:t>
                </a:r>
                <a:r>
                  <a:rPr lang="it-IT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torque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t-IT" sz="1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it-IT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it-IT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sz="1800" b="0" i="1" smtClean="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𝑙</m:t>
                            </m:r>
                          </m:sub>
                        </m:sSub>
                      </m:e>
                    </m:acc>
                  </m:oMath>
                </a14:m>
                <a:r>
                  <a:rPr lang="it-IT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     maximum </a:t>
                </a:r>
                <a:r>
                  <a:rPr lang="it-IT" sz="1800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left</a:t>
                </a:r>
                <a:r>
                  <a:rPr lang="it-IT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torque</a:t>
                </a:r>
              </a:p>
              <a:p>
                <a:endParaRPr lang="it-IT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it-IT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en-GB" dirty="0"/>
              </a:p>
              <a:p>
                <a:endParaRPr lang="en-GB" b="0" i="0" dirty="0">
                  <a:effectLst/>
                  <a:latin typeface="Menlo" panose="020B0609030804020204" pitchFamily="49" charset="0"/>
                </a:endParaRPr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450A565-07CE-321F-778E-11A87A6236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241" y="1273890"/>
                <a:ext cx="4057650" cy="7571303"/>
              </a:xfrm>
              <a:prstGeom prst="rect">
                <a:avLst/>
              </a:prstGeom>
              <a:blipFill>
                <a:blip r:embed="rId3"/>
                <a:stretch>
                  <a:fillRect l="-1351" t="-48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29A6809-C9D0-C443-7466-907B3FE55DB6}"/>
              </a:ext>
            </a:extLst>
          </p:cNvPr>
          <p:cNvSpPr txBox="1"/>
          <p:nvPr/>
        </p:nvSpPr>
        <p:spPr>
          <a:xfrm rot="16200000">
            <a:off x="-188029" y="2200790"/>
            <a:ext cx="1094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Variables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6031BC8C-72A6-4855-5BC4-926277292B70}"/>
              </a:ext>
            </a:extLst>
          </p:cNvPr>
          <p:cNvSpPr txBox="1"/>
          <p:nvPr/>
        </p:nvSpPr>
        <p:spPr>
          <a:xfrm rot="16200000">
            <a:off x="-327204" y="4576062"/>
            <a:ext cx="137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Parameters</a:t>
            </a:r>
          </a:p>
        </p:txBody>
      </p:sp>
      <p:sp>
        <p:nvSpPr>
          <p:cNvPr id="2" name="Google Shape;680;p3">
            <a:extLst>
              <a:ext uri="{FF2B5EF4-FFF2-40B4-BE49-F238E27FC236}">
                <a16:creationId xmlns:a16="http://schemas.microsoft.com/office/drawing/2014/main" xmlns="" id="{E29B2160-8264-4386-74BA-A545E571CC8C}"/>
              </a:ext>
            </a:extLst>
          </p:cNvPr>
          <p:cNvSpPr txBox="1"/>
          <p:nvPr/>
        </p:nvSpPr>
        <p:spPr>
          <a:xfrm>
            <a:off x="1429959" y="28320"/>
            <a:ext cx="751216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sz="3600" b="1" dirty="0">
                <a:solidFill>
                  <a:schemeClr val="accent1">
                    <a:lumMod val="75000"/>
                  </a:schemeClr>
                </a:solidFill>
              </a:rPr>
              <a:t>Model variables and parameters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xmlns="" id="{FB49CA07-0485-87B4-D046-F5BA2C12BDCD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pic>
        <p:nvPicPr>
          <p:cNvPr id="10" name="Elemento grafico 9" descr="Robot contorno">
            <a:extLst>
              <a:ext uri="{FF2B5EF4-FFF2-40B4-BE49-F238E27FC236}">
                <a16:creationId xmlns:a16="http://schemas.microsoft.com/office/drawing/2014/main" xmlns="" id="{5983B9A4-D0AA-4DF5-80E2-FD8411F0D5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94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xmlns="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sp>
        <p:nvSpPr>
          <p:cNvPr id="43" name="Google Shape;680;p3">
            <a:extLst>
              <a:ext uri="{FF2B5EF4-FFF2-40B4-BE49-F238E27FC236}">
                <a16:creationId xmlns:a16="http://schemas.microsoft.com/office/drawing/2014/main" xmlns="" id="{8D77598D-F31A-8499-A6A9-28EA0EC7AE18}"/>
              </a:ext>
            </a:extLst>
          </p:cNvPr>
          <p:cNvSpPr txBox="1"/>
          <p:nvPr/>
        </p:nvSpPr>
        <p:spPr>
          <a:xfrm>
            <a:off x="1800409" y="-24836"/>
            <a:ext cx="615278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MATLAB Simulation </a:t>
            </a:r>
            <a:r>
              <a:rPr lang="fr-FR" sz="36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Results</a:t>
            </a:r>
            <a:endParaRPr lang="fr-FR" sz="3600" dirty="0">
              <a:solidFill>
                <a:schemeClr val="accent1">
                  <a:lumMod val="75000"/>
                </a:schemeClr>
              </a:solidFill>
              <a:latin typeface="Encode Sans ExtraBold" panose="020B0604020202020204" charset="0"/>
              <a:ea typeface="Encode Sans ExtraBold"/>
              <a:cs typeface="Encode Sans ExtraBold"/>
            </a:endParaRPr>
          </a:p>
        </p:txBody>
      </p:sp>
      <p:sp>
        <p:nvSpPr>
          <p:cNvPr id="49" name="AutoShape 2" descr="Icona del motore elettrico Immagini Vettoriali Stock | Depositphotos">
            <a:extLst>
              <a:ext uri="{FF2B5EF4-FFF2-40B4-BE49-F238E27FC236}">
                <a16:creationId xmlns:a16="http://schemas.microsoft.com/office/drawing/2014/main" xmlns="" id="{5D188F32-3120-9891-5BD1-3B0E4D8E25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0" name="AutoShape 4" descr="Icona del motore elettrico Immagini Vettoriali Stock | Depositphotos">
            <a:extLst>
              <a:ext uri="{FF2B5EF4-FFF2-40B4-BE49-F238E27FC236}">
                <a16:creationId xmlns:a16="http://schemas.microsoft.com/office/drawing/2014/main" xmlns="" id="{5CBD532C-1E88-3B95-EE82-1EB9FD9620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32" name="Elemento grafico 31" descr="Robot contorno">
            <a:extLst>
              <a:ext uri="{FF2B5EF4-FFF2-40B4-BE49-F238E27FC236}">
                <a16:creationId xmlns:a16="http://schemas.microsoft.com/office/drawing/2014/main" xmlns="" id="{B0C875F7-2601-BE04-4C3B-4E6C8EC92D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65" y="736239"/>
            <a:ext cx="3866446" cy="2899835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527" y="736238"/>
            <a:ext cx="3833446" cy="2875085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65" y="3650966"/>
            <a:ext cx="3866445" cy="2899834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633790"/>
            <a:ext cx="3939874" cy="295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1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igura a mano libera 21"/>
          <p:cNvSpPr/>
          <p:nvPr/>
        </p:nvSpPr>
        <p:spPr>
          <a:xfrm rot="21329954">
            <a:off x="1340827" y="2770784"/>
            <a:ext cx="6805247" cy="3295062"/>
          </a:xfrm>
          <a:custGeom>
            <a:avLst/>
            <a:gdLst>
              <a:gd name="connsiteX0" fmla="*/ 0 w 6915150"/>
              <a:gd name="connsiteY0" fmla="*/ 2879481 h 3187319"/>
              <a:gd name="connsiteX1" fmla="*/ 6106257 w 6915150"/>
              <a:gd name="connsiteY1" fmla="*/ 2919046 h 3187319"/>
              <a:gd name="connsiteX2" fmla="*/ 6915150 w 6915150"/>
              <a:gd name="connsiteY2" fmla="*/ 0 h 3187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15150" h="3187319">
                <a:moveTo>
                  <a:pt x="0" y="2879481"/>
                </a:moveTo>
                <a:cubicBezTo>
                  <a:pt x="2476866" y="3139220"/>
                  <a:pt x="4953732" y="3398960"/>
                  <a:pt x="6106257" y="2919046"/>
                </a:cubicBezTo>
                <a:cubicBezTo>
                  <a:pt x="7258782" y="2439132"/>
                  <a:pt x="6794256" y="471854"/>
                  <a:pt x="6915150" y="0"/>
                </a:cubicBezTo>
              </a:path>
            </a:pathLst>
          </a:cu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xmlns="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sp>
        <p:nvSpPr>
          <p:cNvPr id="43" name="Google Shape;680;p3">
            <a:extLst>
              <a:ext uri="{FF2B5EF4-FFF2-40B4-BE49-F238E27FC236}">
                <a16:creationId xmlns:a16="http://schemas.microsoft.com/office/drawing/2014/main" xmlns="" id="{8D77598D-F31A-8499-A6A9-28EA0EC7AE18}"/>
              </a:ext>
            </a:extLst>
          </p:cNvPr>
          <p:cNvSpPr txBox="1"/>
          <p:nvPr/>
        </p:nvSpPr>
        <p:spPr>
          <a:xfrm>
            <a:off x="2937778" y="-10242"/>
            <a:ext cx="326844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6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Simulink </a:t>
            </a:r>
            <a:r>
              <a:rPr lang="fr-FR" sz="32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Model</a:t>
            </a:r>
            <a:endParaRPr lang="fr-FR" sz="3600" dirty="0">
              <a:solidFill>
                <a:schemeClr val="accent1">
                  <a:lumMod val="75000"/>
                </a:schemeClr>
              </a:solidFill>
              <a:latin typeface="Encode Sans ExtraBold" panose="020B0604020202020204" charset="0"/>
              <a:ea typeface="Encode Sans ExtraBold"/>
              <a:cs typeface="Encode Sans ExtraBold"/>
            </a:endParaRPr>
          </a:p>
        </p:txBody>
      </p:sp>
      <p:sp>
        <p:nvSpPr>
          <p:cNvPr id="50" name="AutoShape 4" descr="Icona del motore elettrico Immagini Vettoriali Stock | Depositphotos">
            <a:extLst>
              <a:ext uri="{FF2B5EF4-FFF2-40B4-BE49-F238E27FC236}">
                <a16:creationId xmlns:a16="http://schemas.microsoft.com/office/drawing/2014/main" xmlns="" id="{5CBD532C-1E88-3B95-EE82-1EB9FD9620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75336" y="459753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5" name="Elemento grafico 4" descr="Robot contorno">
            <a:extLst>
              <a:ext uri="{FF2B5EF4-FFF2-40B4-BE49-F238E27FC236}">
                <a16:creationId xmlns:a16="http://schemas.microsoft.com/office/drawing/2014/main" xmlns="" id="{0FE8AE3D-2A7F-9C37-1162-97D25BD32F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302696" y="6558549"/>
            <a:ext cx="269304" cy="269304"/>
          </a:xfrm>
          <a:prstGeom prst="rect">
            <a:avLst/>
          </a:prstGeom>
        </p:spPr>
      </p:pic>
      <p:pic>
        <p:nvPicPr>
          <p:cNvPr id="6" name="Elemento grafico 5" descr="Robot contorno">
            <a:extLst>
              <a:ext uri="{FF2B5EF4-FFF2-40B4-BE49-F238E27FC236}">
                <a16:creationId xmlns:a16="http://schemas.microsoft.com/office/drawing/2014/main" xmlns="" id="{8AD2BC0E-F1D6-EF6E-465B-DEFACB5321B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95" y="840490"/>
            <a:ext cx="7680992" cy="3630398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604243">
            <a:off x="1128877" y="5755320"/>
            <a:ext cx="537514" cy="508528"/>
          </a:xfrm>
          <a:prstGeom prst="rect">
            <a:avLst/>
          </a:prstGeom>
        </p:spPr>
      </p:pic>
      <p:sp>
        <p:nvSpPr>
          <p:cNvPr id="24" name="CasellaDiTesto 23"/>
          <p:cNvSpPr txBox="1"/>
          <p:nvPr/>
        </p:nvSpPr>
        <p:spPr>
          <a:xfrm>
            <a:off x="3327890" y="5885603"/>
            <a:ext cx="413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rgbClr val="FF0000"/>
                </a:solidFill>
              </a:rPr>
              <a:t>*</a:t>
            </a:r>
            <a:endParaRPr lang="it-IT" sz="2800" dirty="0">
              <a:solidFill>
                <a:srgbClr val="FF0000"/>
              </a:solidFill>
            </a:endParaRPr>
          </a:p>
        </p:txBody>
      </p:sp>
      <p:sp>
        <p:nvSpPr>
          <p:cNvPr id="28" name="CasellaDiTesto 27"/>
          <p:cNvSpPr txBox="1"/>
          <p:nvPr/>
        </p:nvSpPr>
        <p:spPr>
          <a:xfrm>
            <a:off x="5322278" y="5804558"/>
            <a:ext cx="413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rgbClr val="FF0000"/>
                </a:solidFill>
              </a:rPr>
              <a:t>*</a:t>
            </a:r>
            <a:endParaRPr lang="it-IT" sz="2800" dirty="0">
              <a:solidFill>
                <a:srgbClr val="FF0000"/>
              </a:solidFill>
            </a:endParaRPr>
          </a:p>
        </p:txBody>
      </p:sp>
      <p:sp>
        <p:nvSpPr>
          <p:cNvPr id="29" name="CasellaDiTesto 28"/>
          <p:cNvSpPr txBox="1"/>
          <p:nvPr/>
        </p:nvSpPr>
        <p:spPr>
          <a:xfrm>
            <a:off x="7493367" y="5246695"/>
            <a:ext cx="413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rgbClr val="FF0000"/>
                </a:solidFill>
              </a:rPr>
              <a:t>*</a:t>
            </a:r>
            <a:endParaRPr lang="it-IT" sz="2800" dirty="0">
              <a:solidFill>
                <a:srgbClr val="FF0000"/>
              </a:solidFill>
            </a:endParaRPr>
          </a:p>
        </p:txBody>
      </p:sp>
      <p:sp>
        <p:nvSpPr>
          <p:cNvPr id="30" name="CasellaDiTesto 29"/>
          <p:cNvSpPr txBox="1"/>
          <p:nvPr/>
        </p:nvSpPr>
        <p:spPr>
          <a:xfrm>
            <a:off x="7818585" y="2387034"/>
            <a:ext cx="413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rgbClr val="FF0000"/>
                </a:solidFill>
              </a:rPr>
              <a:t>*</a:t>
            </a:r>
            <a:endParaRPr lang="it-IT" sz="2800" dirty="0">
              <a:solidFill>
                <a:srgbClr val="FF0000"/>
              </a:solidFill>
            </a:endParaRPr>
          </a:p>
        </p:txBody>
      </p:sp>
      <p:sp>
        <p:nvSpPr>
          <p:cNvPr id="32" name="Freccia circolare in giù 31"/>
          <p:cNvSpPr/>
          <p:nvPr/>
        </p:nvSpPr>
        <p:spPr>
          <a:xfrm>
            <a:off x="1113595" y="5279035"/>
            <a:ext cx="687000" cy="394353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3" name="Freccia a destra 32"/>
          <p:cNvSpPr/>
          <p:nvPr/>
        </p:nvSpPr>
        <p:spPr>
          <a:xfrm>
            <a:off x="1872501" y="5940182"/>
            <a:ext cx="826477" cy="19335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3424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2.59259E-6 L 0.18333 0.0037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67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2" grpId="1" animBg="1"/>
      <p:bldP spid="33" grpId="0" animBg="1"/>
      <p:bldP spid="3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xmlns="" id="{3AF889E4-2C62-33E8-7E4A-42BCF15BF0B1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sp>
        <p:nvSpPr>
          <p:cNvPr id="43" name="Google Shape;680;p3">
            <a:extLst>
              <a:ext uri="{FF2B5EF4-FFF2-40B4-BE49-F238E27FC236}">
                <a16:creationId xmlns:a16="http://schemas.microsoft.com/office/drawing/2014/main" xmlns="" id="{8D77598D-F31A-8499-A6A9-28EA0EC7AE18}"/>
              </a:ext>
            </a:extLst>
          </p:cNvPr>
          <p:cNvSpPr txBox="1"/>
          <p:nvPr/>
        </p:nvSpPr>
        <p:spPr>
          <a:xfrm>
            <a:off x="1375558" y="-23694"/>
            <a:ext cx="6697683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32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Path Following </a:t>
            </a:r>
            <a:r>
              <a:rPr lang="fr-FR" sz="32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with</a:t>
            </a:r>
            <a:r>
              <a:rPr lang="fr-FR" sz="3200" dirty="0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 PID </a:t>
            </a:r>
            <a:r>
              <a:rPr lang="fr-FR" sz="3200" dirty="0" err="1">
                <a:solidFill>
                  <a:schemeClr val="accent1">
                    <a:lumMod val="75000"/>
                  </a:schemeClr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regulators</a:t>
            </a:r>
            <a:endParaRPr lang="fr-FR" sz="3200" dirty="0">
              <a:solidFill>
                <a:schemeClr val="accent1">
                  <a:lumMod val="75000"/>
                </a:schemeClr>
              </a:solidFill>
              <a:latin typeface="Encode Sans ExtraBold" panose="020B0604020202020204" charset="0"/>
              <a:ea typeface="Encode Sans ExtraBold"/>
              <a:cs typeface="Encode Sans ExtraBold"/>
            </a:endParaRPr>
          </a:p>
        </p:txBody>
      </p:sp>
      <p:sp>
        <p:nvSpPr>
          <p:cNvPr id="49" name="AutoShape 2" descr="Icona del motore elettrico Immagini Vettoriali Stock | Depositphotos">
            <a:extLst>
              <a:ext uri="{FF2B5EF4-FFF2-40B4-BE49-F238E27FC236}">
                <a16:creationId xmlns:a16="http://schemas.microsoft.com/office/drawing/2014/main" xmlns="" id="{5D188F32-3120-9891-5BD1-3B0E4D8E25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0" name="AutoShape 4" descr="Icona del motore elettrico Immagini Vettoriali Stock | Depositphotos">
            <a:extLst>
              <a:ext uri="{FF2B5EF4-FFF2-40B4-BE49-F238E27FC236}">
                <a16:creationId xmlns:a16="http://schemas.microsoft.com/office/drawing/2014/main" xmlns="" id="{5CBD532C-1E88-3B95-EE82-1EB9FD9620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5" name="Elemento grafico 4" descr="Robot contorno">
            <a:extLst>
              <a:ext uri="{FF2B5EF4-FFF2-40B4-BE49-F238E27FC236}">
                <a16:creationId xmlns:a16="http://schemas.microsoft.com/office/drawing/2014/main" xmlns="" id="{0FE8AE3D-2A7F-9C37-1162-97D25BD32F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302696" y="6558549"/>
            <a:ext cx="269304" cy="269304"/>
          </a:xfrm>
          <a:prstGeom prst="rect">
            <a:avLst/>
          </a:prstGeom>
        </p:spPr>
      </p:pic>
      <p:pic>
        <p:nvPicPr>
          <p:cNvPr id="6" name="Elemento grafico 5" descr="Robot contorno">
            <a:extLst>
              <a:ext uri="{FF2B5EF4-FFF2-40B4-BE49-F238E27FC236}">
                <a16:creationId xmlns:a16="http://schemas.microsoft.com/office/drawing/2014/main" xmlns="" id="{8AD2BC0E-F1D6-EF6E-465B-DEFACB5321B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  <p:pic>
        <p:nvPicPr>
          <p:cNvPr id="4" name="speed_controlled">
            <a:hlinkClick r:id="" action="ppaction://media"/>
            <a:extLst>
              <a:ext uri="{FF2B5EF4-FFF2-40B4-BE49-F238E27FC236}">
                <a16:creationId xmlns:a16="http://schemas.microsoft.com/office/drawing/2014/main" xmlns="" id="{C8CD6833-BFBA-3A7F-40AC-4877B15B41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7552" y="1727036"/>
            <a:ext cx="4526848" cy="3395136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xmlns="" id="{C61D849B-7B34-E26B-9739-52E7A5C7870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127" y="2343741"/>
            <a:ext cx="3882321" cy="1865717"/>
          </a:xfrm>
          <a:prstGeom prst="rect">
            <a:avLst/>
          </a:prstGeom>
        </p:spPr>
      </p:pic>
      <p:sp>
        <p:nvSpPr>
          <p:cNvPr id="7" name="Google Shape;680;p3">
            <a:extLst>
              <a:ext uri="{FF2B5EF4-FFF2-40B4-BE49-F238E27FC236}">
                <a16:creationId xmlns:a16="http://schemas.microsoft.com/office/drawing/2014/main" xmlns="" id="{0F8ABD74-1CF3-9E20-7F40-311A1FCA4DF7}"/>
              </a:ext>
            </a:extLst>
          </p:cNvPr>
          <p:cNvSpPr txBox="1"/>
          <p:nvPr/>
        </p:nvSpPr>
        <p:spPr>
          <a:xfrm>
            <a:off x="5332020" y="4619626"/>
            <a:ext cx="2713512" cy="400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2000" b="1" dirty="0" err="1" smtClean="0">
                <a:latin typeface="Encode Sans ExtraBold" panose="020B0604020202020204" charset="0"/>
                <a:ea typeface="Encode Sans ExtraBold"/>
                <a:cs typeface="Encode Sans ExtraBold"/>
              </a:rPr>
              <a:t>Waste</a:t>
            </a:r>
            <a:r>
              <a:rPr lang="fr-FR" sz="2000" b="1" dirty="0" smtClean="0">
                <a:latin typeface="Encode Sans ExtraBold" panose="020B0604020202020204" charset="0"/>
                <a:ea typeface="Encode Sans ExtraBold"/>
                <a:cs typeface="Encode Sans ExtraBold"/>
              </a:rPr>
              <a:t> of </a:t>
            </a:r>
            <a:r>
              <a:rPr lang="fr-FR" sz="2000" b="1" dirty="0" err="1" smtClean="0">
                <a:latin typeface="Encode Sans ExtraBold" panose="020B0604020202020204" charset="0"/>
                <a:ea typeface="Encode Sans ExtraBold"/>
                <a:cs typeface="Encode Sans ExtraBold"/>
              </a:rPr>
              <a:t>energy</a:t>
            </a:r>
            <a:r>
              <a:rPr lang="fr-FR" sz="2000" b="1" dirty="0">
                <a:latin typeface="Encode Sans ExtraBold" panose="020B0604020202020204" charset="0"/>
                <a:ea typeface="Encode Sans ExtraBold"/>
                <a:cs typeface="Encode Sans ExtraBold"/>
              </a:rPr>
              <a:t>!</a:t>
            </a:r>
          </a:p>
        </p:txBody>
      </p:sp>
      <p:sp>
        <p:nvSpPr>
          <p:cNvPr id="9" name="Google Shape;680;p3">
            <a:extLst>
              <a:ext uri="{FF2B5EF4-FFF2-40B4-BE49-F238E27FC236}">
                <a16:creationId xmlns:a16="http://schemas.microsoft.com/office/drawing/2014/main" xmlns="" id="{874BAE5A-4C6C-F908-6BDD-880886FA049D}"/>
              </a:ext>
            </a:extLst>
          </p:cNvPr>
          <p:cNvSpPr txBox="1"/>
          <p:nvPr/>
        </p:nvSpPr>
        <p:spPr>
          <a:xfrm>
            <a:off x="6111646" y="2040047"/>
            <a:ext cx="1787282" cy="400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2000" b="1" dirty="0">
                <a:solidFill>
                  <a:srgbClr val="FFC000"/>
                </a:solidFill>
                <a:latin typeface="Encode Sans ExtraBold" panose="020B0604020202020204" charset="0"/>
                <a:ea typeface="Encode Sans ExtraBold"/>
                <a:cs typeface="Encode Sans ExtraBold"/>
              </a:rPr>
              <a:t>Speed Profile</a:t>
            </a:r>
          </a:p>
        </p:txBody>
      </p:sp>
      <p:pic>
        <p:nvPicPr>
          <p:cNvPr id="11" name="Elemento grafico 10" descr="Batteria scarica con riempimento a tinta unita">
            <a:extLst>
              <a:ext uri="{FF2B5EF4-FFF2-40B4-BE49-F238E27FC236}">
                <a16:creationId xmlns:a16="http://schemas.microsoft.com/office/drawing/2014/main" xmlns="" id="{39BC3E00-1BC8-B65F-05BC-C8D7C17543A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8023888" y="4560511"/>
            <a:ext cx="518298" cy="51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56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xmlns="" id="{1DC884B9-4B2C-DB03-86CD-5E7B62EFD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743" y="2372969"/>
            <a:ext cx="4226229" cy="2975610"/>
          </a:xfrm>
          <a:prstGeom prst="rect">
            <a:avLst/>
          </a:prstGeom>
        </p:spPr>
      </p:pic>
      <p:sp>
        <p:nvSpPr>
          <p:cNvPr id="2" name="Google Shape;680;p3">
            <a:extLst>
              <a:ext uri="{FF2B5EF4-FFF2-40B4-BE49-F238E27FC236}">
                <a16:creationId xmlns:a16="http://schemas.microsoft.com/office/drawing/2014/main" xmlns="" id="{E29B2160-8264-4386-74BA-A545E571CC8C}"/>
              </a:ext>
            </a:extLst>
          </p:cNvPr>
          <p:cNvSpPr txBox="1"/>
          <p:nvPr/>
        </p:nvSpPr>
        <p:spPr>
          <a:xfrm>
            <a:off x="1632852" y="7532"/>
            <a:ext cx="590232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sz="3600" b="1" dirty="0">
                <a:solidFill>
                  <a:schemeClr val="accent1">
                    <a:lumMod val="75000"/>
                  </a:schemeClr>
                </a:solidFill>
              </a:rPr>
              <a:t>Cost Function and constraints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xmlns="" id="{FB49CA07-0485-87B4-D046-F5BA2C12BDCD}"/>
              </a:ext>
            </a:extLst>
          </p:cNvPr>
          <p:cNvSpPr txBox="1"/>
          <p:nvPr/>
        </p:nvSpPr>
        <p:spPr>
          <a:xfrm>
            <a:off x="0" y="6588696"/>
            <a:ext cx="3562597" cy="269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150" dirty="0"/>
              <a:t>Cataldo, Giacomelli, Gottardini</a:t>
            </a:r>
          </a:p>
        </p:txBody>
      </p:sp>
      <p:pic>
        <p:nvPicPr>
          <p:cNvPr id="10" name="Elemento grafico 9" descr="Robot contorno">
            <a:extLst>
              <a:ext uri="{FF2B5EF4-FFF2-40B4-BE49-F238E27FC236}">
                <a16:creationId xmlns:a16="http://schemas.microsoft.com/office/drawing/2014/main" xmlns="" id="{5983B9A4-D0AA-4DF5-80E2-FD8411F0D5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8542186" y="31286"/>
            <a:ext cx="494935" cy="4949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xmlns="" id="{3F08E864-4F29-1E2C-5010-97F851DE2719}"/>
                  </a:ext>
                </a:extLst>
              </p:cNvPr>
              <p:cNvSpPr txBox="1"/>
              <p:nvPr/>
            </p:nvSpPr>
            <p:spPr>
              <a:xfrm>
                <a:off x="362198" y="2784164"/>
                <a:ext cx="21909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it-IT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acc>
                    <m:d>
                      <m:d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i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lang="it-IT" dirty="0"/>
                  <a:t>z(t),u(t), x)</a:t>
                </a:r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3F08E864-4F29-1E2C-5010-97F851DE27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198" y="2784164"/>
                <a:ext cx="2190997" cy="369332"/>
              </a:xfrm>
              <a:prstGeom prst="rect">
                <a:avLst/>
              </a:prstGeom>
              <a:blipFill>
                <a:blip r:embed="rId5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xmlns="" id="{F81FAFA1-EAF3-88BA-6285-CEF900FD94F2}"/>
                  </a:ext>
                </a:extLst>
              </p:cNvPr>
              <p:cNvSpPr txBox="1"/>
              <p:nvPr/>
            </p:nvSpPr>
            <p:spPr>
              <a:xfrm>
                <a:off x="356136" y="2356429"/>
                <a:ext cx="459575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i="1" smtClean="0">
                          <a:solidFill>
                            <a:srgbClr val="836967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it-IT" b="0" i="1" smtClean="0">
                          <a:solidFill>
                            <a:srgbClr val="836967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it-IT" b="0" i="1" smtClean="0">
                          <a:solidFill>
                            <a:srgbClr val="836967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it-IT" b="0" i="1" smtClean="0">
                          <a:solidFill>
                            <a:srgbClr val="836967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F81FAFA1-EAF3-88BA-6285-CEF900FD94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136" y="2356429"/>
                <a:ext cx="459575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Sottotitolo 2">
            <a:extLst>
              <a:ext uri="{FF2B5EF4-FFF2-40B4-BE49-F238E27FC236}">
                <a16:creationId xmlns:a16="http://schemas.microsoft.com/office/drawing/2014/main" xmlns="" id="{5C27FE01-3D2D-4502-8499-0A1D258F9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9939" y="2784164"/>
            <a:ext cx="1842060" cy="432861"/>
          </a:xfrm>
        </p:spPr>
        <p:txBody>
          <a:bodyPr>
            <a:normAutofit/>
          </a:bodyPr>
          <a:lstStyle/>
          <a:p>
            <a:pPr algn="l"/>
            <a:r>
              <a:rPr lang="en-US" sz="1800" dirty="0"/>
              <a:t>Model Equations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xmlns="" id="{E9A37DD2-6443-E0BB-0934-E59DD487EBAF}"/>
                  </a:ext>
                </a:extLst>
              </p:cNvPr>
              <p:cNvSpPr txBox="1"/>
              <p:nvPr/>
            </p:nvSpPr>
            <p:spPr>
              <a:xfrm>
                <a:off x="348047" y="4203593"/>
                <a:ext cx="21909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𝑧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it-IT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E9A37DD2-6443-E0BB-0934-E59DD487EB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047" y="4203593"/>
                <a:ext cx="219099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ottotitolo 2">
            <a:extLst>
              <a:ext uri="{FF2B5EF4-FFF2-40B4-BE49-F238E27FC236}">
                <a16:creationId xmlns:a16="http://schemas.microsoft.com/office/drawing/2014/main" xmlns="" id="{EEF93233-0DB3-809F-A388-FC5A4BDF54D4}"/>
              </a:ext>
            </a:extLst>
          </p:cNvPr>
          <p:cNvSpPr txBox="1">
            <a:spLocks/>
          </p:cNvSpPr>
          <p:nvPr/>
        </p:nvSpPr>
        <p:spPr>
          <a:xfrm>
            <a:off x="2736507" y="4275688"/>
            <a:ext cx="1842060" cy="432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/>
              <a:t>Initial State</a:t>
            </a:r>
          </a:p>
        </p:txBody>
      </p:sp>
      <p:sp>
        <p:nvSpPr>
          <p:cNvPr id="20" name="Sottotitolo 2">
            <a:extLst>
              <a:ext uri="{FF2B5EF4-FFF2-40B4-BE49-F238E27FC236}">
                <a16:creationId xmlns:a16="http://schemas.microsoft.com/office/drawing/2014/main" xmlns="" id="{F6D66C62-E81F-B4D3-D7BC-3E6609774D1A}"/>
              </a:ext>
            </a:extLst>
          </p:cNvPr>
          <p:cNvSpPr txBox="1">
            <a:spLocks/>
          </p:cNvSpPr>
          <p:nvPr/>
        </p:nvSpPr>
        <p:spPr>
          <a:xfrm>
            <a:off x="2729939" y="4735134"/>
            <a:ext cx="1842060" cy="432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/>
              <a:t>Final State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CasellaDiTesto 20">
                <a:extLst>
                  <a:ext uri="{FF2B5EF4-FFF2-40B4-BE49-F238E27FC236}">
                    <a16:creationId xmlns:a16="http://schemas.microsoft.com/office/drawing/2014/main" xmlns="" id="{E44374F8-9EC9-E4E1-04AE-598967533A39}"/>
                  </a:ext>
                </a:extLst>
              </p:cNvPr>
              <p:cNvSpPr txBox="1"/>
              <p:nvPr/>
            </p:nvSpPr>
            <p:spPr>
              <a:xfrm>
                <a:off x="356136" y="4650562"/>
                <a:ext cx="2190997" cy="3915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i="1" smtClean="0">
                          <a:latin typeface="Cambria Math" panose="02040503050406030204" pitchFamily="18" charset="0"/>
                        </a:rPr>
                        <m:t>𝑧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it-IT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𝑓𝑖𝑛𝑎𝑙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21" name="CasellaDiTesto 20">
                <a:extLst>
                  <a:ext uri="{FF2B5EF4-FFF2-40B4-BE49-F238E27FC236}">
                    <a16:creationId xmlns:a16="http://schemas.microsoft.com/office/drawing/2014/main" id="{E44374F8-9EC9-E4E1-04AE-598967533A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136" y="4650562"/>
                <a:ext cx="2190997" cy="391582"/>
              </a:xfrm>
              <a:prstGeom prst="rect">
                <a:avLst/>
              </a:prstGeom>
              <a:blipFill>
                <a:blip r:embed="rId8"/>
                <a:stretch>
                  <a:fillRect b="-1093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CasellaDiTesto 21">
                <a:extLst>
                  <a:ext uri="{FF2B5EF4-FFF2-40B4-BE49-F238E27FC236}">
                    <a16:creationId xmlns:a16="http://schemas.microsoft.com/office/drawing/2014/main" xmlns="" id="{741A4107-7EAF-5284-78BD-B29F8DCC89BD}"/>
                  </a:ext>
                </a:extLst>
              </p:cNvPr>
              <p:cNvSpPr txBox="1"/>
              <p:nvPr/>
            </p:nvSpPr>
            <p:spPr>
              <a:xfrm>
                <a:off x="344510" y="3257307"/>
                <a:ext cx="21909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)≥ </m:t>
                      </m:r>
                      <m:bar>
                        <m:barPr>
                          <m:pos m:val="top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bar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</m:ba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22" name="CasellaDiTesto 21">
                <a:extLst>
                  <a:ext uri="{FF2B5EF4-FFF2-40B4-BE49-F238E27FC236}">
                    <a16:creationId xmlns:a16="http://schemas.microsoft.com/office/drawing/2014/main" id="{741A4107-7EAF-5284-78BD-B29F8DCC89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510" y="3257307"/>
                <a:ext cx="2190997" cy="369332"/>
              </a:xfrm>
              <a:prstGeom prst="rect">
                <a:avLst/>
              </a:prstGeom>
              <a:blipFill>
                <a:blip r:embed="rId9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Sottotitolo 2">
            <a:extLst>
              <a:ext uri="{FF2B5EF4-FFF2-40B4-BE49-F238E27FC236}">
                <a16:creationId xmlns:a16="http://schemas.microsoft.com/office/drawing/2014/main" xmlns="" id="{21841571-11EA-47E1-FE16-DDB693284E7B}"/>
              </a:ext>
            </a:extLst>
          </p:cNvPr>
          <p:cNvSpPr txBox="1">
            <a:spLocks/>
          </p:cNvSpPr>
          <p:nvPr/>
        </p:nvSpPr>
        <p:spPr>
          <a:xfrm>
            <a:off x="2729939" y="3293160"/>
            <a:ext cx="1842060" cy="4912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/>
              <a:t>Distance from a target point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xmlns="" id="{3A8CD7FD-0F6E-2DF3-4A56-AB34AA4ABEFD}"/>
                  </a:ext>
                </a:extLst>
              </p:cNvPr>
              <p:cNvSpPr txBox="1"/>
              <p:nvPr/>
            </p:nvSpPr>
            <p:spPr>
              <a:xfrm>
                <a:off x="344509" y="3730450"/>
                <a:ext cx="21909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)≤ </m:t>
                      </m:r>
                      <m:bar>
                        <m:barPr>
                          <m:pos m:val="top"/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bar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</m:ba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3A8CD7FD-0F6E-2DF3-4A56-AB34AA4ABE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509" y="3730450"/>
                <a:ext cx="2190997" cy="369332"/>
              </a:xfrm>
              <a:prstGeom prst="rect">
                <a:avLst/>
              </a:prstGeom>
              <a:blipFill>
                <a:blip r:embed="rId10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Sottotitolo 2">
            <a:extLst>
              <a:ext uri="{FF2B5EF4-FFF2-40B4-BE49-F238E27FC236}">
                <a16:creationId xmlns:a16="http://schemas.microsoft.com/office/drawing/2014/main" xmlns="" id="{A4AEA166-46A3-EBE8-466D-A0E9F3148EC3}"/>
              </a:ext>
            </a:extLst>
          </p:cNvPr>
          <p:cNvSpPr txBox="1">
            <a:spLocks/>
          </p:cNvSpPr>
          <p:nvPr/>
        </p:nvSpPr>
        <p:spPr>
          <a:xfrm>
            <a:off x="2729939" y="3784424"/>
            <a:ext cx="1842060" cy="432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/>
              <a:t>Maximum Torques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xmlns="" id="{B01E1842-88B9-D032-9B6D-EFF972AFE731}"/>
                  </a:ext>
                </a:extLst>
              </p:cNvPr>
              <p:cNvSpPr txBox="1"/>
              <p:nvPr/>
            </p:nvSpPr>
            <p:spPr>
              <a:xfrm>
                <a:off x="896587" y="1045901"/>
                <a:ext cx="6715496" cy="871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smtClean="0">
                          <a:latin typeface="Cambria Math" panose="02040503050406030204" pitchFamily="18" charset="0"/>
                        </a:rPr>
                        <m:t>𝑚𝑖𝑛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it-IT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+</m:t>
                          </m:r>
                        </m:e>
                      </m:nary>
                      <m:r>
                        <a:rPr lang="it-IT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d>
                        <m:dPr>
                          <m:begChr m:val="‖"/>
                          <m:endChr m:val="‖"/>
                          <m:ctrlPr>
                            <a:rPr lang="it-IT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𝑟𝑒𝑓</m:t>
                                      </m:r>
                                    </m:sub>
                                  </m:sSub>
                                  <m:r>
                                    <a:rPr lang="it-IT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i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𝑟𝑒𝑓</m:t>
                                      </m:r>
                                    </m:sub>
                                  </m:sSub>
                                  <m:r>
                                    <a:rPr lang="it-IT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it-IT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it-IT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i="1" smtClean="0">
                          <a:solidFill>
                            <a:srgbClr val="92D050"/>
                          </a:solidFill>
                          <a:latin typeface="Cambria Math" panose="02040503050406030204" pitchFamily="18" charset="0"/>
                        </a:rPr>
                        <m:t>𝛾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𝑒𝑛𝑒𝑟𝑔𝑦</m:t>
                          </m:r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B01E1842-88B9-D032-9B6D-EFF972AFE7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587" y="1045901"/>
                <a:ext cx="6715496" cy="87145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" name="Connettore 2 30">
            <a:extLst>
              <a:ext uri="{FF2B5EF4-FFF2-40B4-BE49-F238E27FC236}">
                <a16:creationId xmlns:a16="http://schemas.microsoft.com/office/drawing/2014/main" xmlns="" id="{BD3C8FCC-6847-F27D-F3B0-8971E3394A36}"/>
              </a:ext>
            </a:extLst>
          </p:cNvPr>
          <p:cNvCxnSpPr>
            <a:cxnSpLocks/>
          </p:cNvCxnSpPr>
          <p:nvPr/>
        </p:nvCxnSpPr>
        <p:spPr>
          <a:xfrm>
            <a:off x="2303813" y="1045901"/>
            <a:ext cx="0" cy="2366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xmlns="" id="{42B07A6A-0271-577D-FA8A-6ED7C483F8D6}"/>
              </a:ext>
            </a:extLst>
          </p:cNvPr>
          <p:cNvCxnSpPr>
            <a:cxnSpLocks/>
          </p:cNvCxnSpPr>
          <p:nvPr/>
        </p:nvCxnSpPr>
        <p:spPr>
          <a:xfrm>
            <a:off x="4344389" y="1056233"/>
            <a:ext cx="0" cy="23663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Sottotitolo 2">
            <a:extLst>
              <a:ext uri="{FF2B5EF4-FFF2-40B4-BE49-F238E27FC236}">
                <a16:creationId xmlns:a16="http://schemas.microsoft.com/office/drawing/2014/main" xmlns="" id="{6D3E3ACB-A2B1-8038-9D8B-BA99031ECB2E}"/>
              </a:ext>
            </a:extLst>
          </p:cNvPr>
          <p:cNvSpPr txBox="1">
            <a:spLocks/>
          </p:cNvSpPr>
          <p:nvPr/>
        </p:nvSpPr>
        <p:spPr>
          <a:xfrm>
            <a:off x="2018521" y="767064"/>
            <a:ext cx="570584" cy="432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rgbClr val="FF0000"/>
                </a:solidFill>
              </a:rPr>
              <a:t>Time</a:t>
            </a:r>
          </a:p>
        </p:txBody>
      </p:sp>
      <p:sp>
        <p:nvSpPr>
          <p:cNvPr id="35" name="Sottotitolo 2">
            <a:extLst>
              <a:ext uri="{FF2B5EF4-FFF2-40B4-BE49-F238E27FC236}">
                <a16:creationId xmlns:a16="http://schemas.microsoft.com/office/drawing/2014/main" xmlns="" id="{5A875B76-BE2A-912F-A2EF-8A198E1B6D4A}"/>
              </a:ext>
            </a:extLst>
          </p:cNvPr>
          <p:cNvSpPr txBox="1">
            <a:spLocks/>
          </p:cNvSpPr>
          <p:nvPr/>
        </p:nvSpPr>
        <p:spPr>
          <a:xfrm>
            <a:off x="3544928" y="789037"/>
            <a:ext cx="1555666" cy="432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rgbClr val="FFC000"/>
                </a:solidFill>
              </a:rPr>
              <a:t>Contouring error</a:t>
            </a:r>
          </a:p>
        </p:txBody>
      </p: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xmlns="" id="{1C66B8A0-A6C9-E31A-7E5A-DCCE05D239C6}"/>
              </a:ext>
            </a:extLst>
          </p:cNvPr>
          <p:cNvCxnSpPr>
            <a:cxnSpLocks/>
          </p:cNvCxnSpPr>
          <p:nvPr/>
        </p:nvCxnSpPr>
        <p:spPr>
          <a:xfrm>
            <a:off x="6449148" y="1067874"/>
            <a:ext cx="0" cy="236634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Sottotitolo 2">
            <a:extLst>
              <a:ext uri="{FF2B5EF4-FFF2-40B4-BE49-F238E27FC236}">
                <a16:creationId xmlns:a16="http://schemas.microsoft.com/office/drawing/2014/main" xmlns="" id="{CB987D96-8907-F97A-2C78-3F1D5F79BBA5}"/>
              </a:ext>
            </a:extLst>
          </p:cNvPr>
          <p:cNvSpPr txBox="1">
            <a:spLocks/>
          </p:cNvSpPr>
          <p:nvPr/>
        </p:nvSpPr>
        <p:spPr>
          <a:xfrm>
            <a:off x="5608969" y="789554"/>
            <a:ext cx="1860467" cy="432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Energy Consumption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CasellaDiTesto 38">
                <a:extLst>
                  <a:ext uri="{FF2B5EF4-FFF2-40B4-BE49-F238E27FC236}">
                    <a16:creationId xmlns:a16="http://schemas.microsoft.com/office/drawing/2014/main" xmlns="" id="{2EC58B1C-32DC-3BA4-68A9-32F1F99E78B3}"/>
                  </a:ext>
                </a:extLst>
              </p:cNvPr>
              <p:cNvSpPr txBox="1"/>
              <p:nvPr/>
            </p:nvSpPr>
            <p:spPr>
              <a:xfrm>
                <a:off x="1392618" y="1468546"/>
                <a:ext cx="27859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39" name="CasellaDiTesto 38">
                <a:extLst>
                  <a:ext uri="{FF2B5EF4-FFF2-40B4-BE49-F238E27FC236}">
                    <a16:creationId xmlns:a16="http://schemas.microsoft.com/office/drawing/2014/main" id="{2EC58B1C-32DC-3BA4-68A9-32F1F99E78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2618" y="1468546"/>
                <a:ext cx="278598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Ovale 40">
            <a:extLst>
              <a:ext uri="{FF2B5EF4-FFF2-40B4-BE49-F238E27FC236}">
                <a16:creationId xmlns:a16="http://schemas.microsoft.com/office/drawing/2014/main" xmlns="" id="{39045CF9-5B87-FFDE-7F8F-900E5D8B6936}"/>
              </a:ext>
            </a:extLst>
          </p:cNvPr>
          <p:cNvSpPr/>
          <p:nvPr/>
        </p:nvSpPr>
        <p:spPr>
          <a:xfrm>
            <a:off x="7551950" y="901300"/>
            <a:ext cx="1467359" cy="1016058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xmlns="" id="{6035B387-8934-DED3-A8BF-27FC08EB272E}"/>
              </a:ext>
            </a:extLst>
          </p:cNvPr>
          <p:cNvSpPr txBox="1"/>
          <p:nvPr/>
        </p:nvSpPr>
        <p:spPr>
          <a:xfrm>
            <a:off x="7469436" y="879327"/>
            <a:ext cx="16323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solidFill>
                  <a:schemeClr val="accent1">
                    <a:lumMod val="75000"/>
                  </a:schemeClr>
                </a:solidFill>
              </a:rPr>
              <a:t>Multi</a:t>
            </a:r>
          </a:p>
          <a:p>
            <a:pPr algn="ctr"/>
            <a:r>
              <a:rPr lang="it-IT" sz="1800" dirty="0" err="1">
                <a:solidFill>
                  <a:schemeClr val="accent1">
                    <a:lumMod val="75000"/>
                  </a:schemeClr>
                </a:solidFill>
              </a:rPr>
              <a:t>optmization</a:t>
            </a:r>
            <a:r>
              <a:rPr lang="it-IT" sz="18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it-IT" sz="1800" dirty="0" err="1">
                <a:solidFill>
                  <a:schemeClr val="accent1">
                    <a:lumMod val="75000"/>
                  </a:schemeClr>
                </a:solidFill>
              </a:rPr>
              <a:t>problem</a:t>
            </a:r>
            <a:endParaRPr lang="it-IT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asellaDiTesto 43">
                <a:extLst>
                  <a:ext uri="{FF2B5EF4-FFF2-40B4-BE49-F238E27FC236}">
                    <a16:creationId xmlns:a16="http://schemas.microsoft.com/office/drawing/2014/main" xmlns="" id="{40C1AC09-A915-F0BD-0D02-DBC62C56187F}"/>
                  </a:ext>
                </a:extLst>
              </p:cNvPr>
              <p:cNvSpPr txBox="1"/>
              <p:nvPr/>
            </p:nvSpPr>
            <p:spPr>
              <a:xfrm>
                <a:off x="297120" y="5674485"/>
                <a:ext cx="260046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i="1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it-IT" dirty="0"/>
                  <a:t>: </a:t>
                </a:r>
                <a:r>
                  <a:rPr lang="it-IT" dirty="0" err="1"/>
                  <a:t>optimization</a:t>
                </a:r>
                <a:r>
                  <a:rPr lang="it-IT" dirty="0"/>
                  <a:t> </a:t>
                </a:r>
                <a:r>
                  <a:rPr lang="it-IT" dirty="0" err="1"/>
                  <a:t>variables</a:t>
                </a:r>
                <a:endParaRPr lang="it-IT" dirty="0"/>
              </a:p>
            </p:txBody>
          </p:sp>
        </mc:Choice>
        <mc:Fallback xmlns="">
          <p:sp>
            <p:nvSpPr>
              <p:cNvPr id="44" name="CasellaDiTesto 43">
                <a:extLst>
                  <a:ext uri="{FF2B5EF4-FFF2-40B4-BE49-F238E27FC236}">
                    <a16:creationId xmlns:a16="http://schemas.microsoft.com/office/drawing/2014/main" id="{40C1AC09-A915-F0BD-0D02-DBC62C5618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120" y="5674485"/>
                <a:ext cx="2600460" cy="369332"/>
              </a:xfrm>
              <a:prstGeom prst="rect">
                <a:avLst/>
              </a:prstGeom>
              <a:blipFill>
                <a:blip r:embed="rId13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CasellaDiTesto 45">
                <a:extLst>
                  <a:ext uri="{FF2B5EF4-FFF2-40B4-BE49-F238E27FC236}">
                    <a16:creationId xmlns:a16="http://schemas.microsoft.com/office/drawing/2014/main" xmlns="" id="{7F73FE5D-8D98-9DB4-FB18-3A42A3AD380C}"/>
                  </a:ext>
                </a:extLst>
              </p:cNvPr>
              <p:cNvSpPr txBox="1"/>
              <p:nvPr/>
            </p:nvSpPr>
            <p:spPr>
              <a:xfrm>
                <a:off x="1923679" y="5577624"/>
                <a:ext cx="3028207" cy="5516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t-IT" i="1" smtClean="0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46" name="CasellaDiTesto 45">
                <a:extLst>
                  <a:ext uri="{FF2B5EF4-FFF2-40B4-BE49-F238E27FC236}">
                    <a16:creationId xmlns:a16="http://schemas.microsoft.com/office/drawing/2014/main" id="{7F73FE5D-8D98-9DB4-FB18-3A42A3AD38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3679" y="5577624"/>
                <a:ext cx="3028207" cy="551626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053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280</TotalTime>
  <Words>207</Words>
  <Application>Microsoft Office PowerPoint</Application>
  <PresentationFormat>Presentazione su schermo (4:3)</PresentationFormat>
  <Paragraphs>107</Paragraphs>
  <Slides>10</Slides>
  <Notes>4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Encode Sans ExtraBold</vt:lpstr>
      <vt:lpstr>Menlo</vt:lpstr>
      <vt:lpstr>Times New Roman</vt:lpstr>
      <vt:lpstr>Tema di Office</vt:lpstr>
      <vt:lpstr>Personalizza struttura</vt:lpstr>
      <vt:lpstr>Optimal path tracking of a mobile robot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Utente</cp:lastModifiedBy>
  <cp:revision>29</cp:revision>
  <dcterms:created xsi:type="dcterms:W3CDTF">2019-02-22T06:45:36Z</dcterms:created>
  <dcterms:modified xsi:type="dcterms:W3CDTF">2022-11-09T15:08:27Z</dcterms:modified>
</cp:coreProperties>
</file>

<file path=docProps/thumbnail.jpeg>
</file>